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22"/>
  </p:notesMasterIdLst>
  <p:sldIdLst>
    <p:sldId id="370" r:id="rId2"/>
    <p:sldId id="371" r:id="rId3"/>
    <p:sldId id="352" r:id="rId4"/>
    <p:sldId id="321" r:id="rId5"/>
    <p:sldId id="373" r:id="rId6"/>
    <p:sldId id="374" r:id="rId7"/>
    <p:sldId id="375" r:id="rId8"/>
    <p:sldId id="354" r:id="rId9"/>
    <p:sldId id="387" r:id="rId10"/>
    <p:sldId id="353" r:id="rId11"/>
    <p:sldId id="328" r:id="rId12"/>
    <p:sldId id="378" r:id="rId13"/>
    <p:sldId id="379" r:id="rId14"/>
    <p:sldId id="380" r:id="rId15"/>
    <p:sldId id="381" r:id="rId16"/>
    <p:sldId id="382" r:id="rId17"/>
    <p:sldId id="383" r:id="rId18"/>
    <p:sldId id="384" r:id="rId19"/>
    <p:sldId id="385" r:id="rId20"/>
    <p:sldId id="386" r:id="rId21"/>
  </p:sldIdLst>
  <p:sldSz cx="9144000" cy="5143500" type="screen16x9"/>
  <p:notesSz cx="6858000" cy="9144000"/>
  <p:embeddedFontLst>
    <p:embeddedFont>
      <p:font typeface="나눔고딕 ExtraBold" panose="020D0904000000000000" pitchFamily="50" charset="-127"/>
      <p:bold r:id="rId23"/>
    </p:embeddedFont>
    <p:embeddedFont>
      <p:font typeface="맑은 고딕" panose="020B0503020000020004" pitchFamily="50" charset="-127"/>
      <p:regular r:id="rId24"/>
      <p:bold r:id="rId25"/>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9C3"/>
    <a:srgbClr val="403F43"/>
    <a:srgbClr val="FFE1FF"/>
    <a:srgbClr val="EE1E59"/>
    <a:srgbClr val="579187"/>
    <a:srgbClr val="BBD7D2"/>
    <a:srgbClr val="30DC96"/>
    <a:srgbClr val="FFFFCC"/>
    <a:srgbClr val="FFF6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86" autoAdjust="0"/>
    <p:restoredTop sz="83465" autoAdjust="0"/>
  </p:normalViewPr>
  <p:slideViewPr>
    <p:cSldViewPr>
      <p:cViewPr>
        <p:scale>
          <a:sx n="85" d="100"/>
          <a:sy n="85" d="100"/>
        </p:scale>
        <p:origin x="772" y="104"/>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E97D5D2-4525-4421-8550-6A308B903DE8}" type="datetimeFigureOut">
              <a:rPr lang="ko-KR" altLang="en-US" smtClean="0"/>
              <a:t>2021-07-15</a:t>
            </a:fld>
            <a:endParaRPr lang="ko-KR" altLang="en-US"/>
          </a:p>
        </p:txBody>
      </p:sp>
      <p:sp>
        <p:nvSpPr>
          <p:cNvPr id="4" name="슬라이드 이미지 개체 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1E0FB0-3C61-402D-BAEE-59161479CB3E}" type="slidenum">
              <a:rPr lang="ko-KR" altLang="en-US" smtClean="0"/>
              <a:t>‹#›</a:t>
            </a:fld>
            <a:endParaRPr lang="ko-KR" altLang="en-US"/>
          </a:p>
        </p:txBody>
      </p:sp>
    </p:spTree>
    <p:extLst>
      <p:ext uri="{BB962C8B-B14F-4D97-AF65-F5344CB8AC3E}">
        <p14:creationId xmlns:p14="http://schemas.microsoft.com/office/powerpoint/2010/main" val="298433140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심리학에서 나온 자극</a:t>
            </a:r>
            <a:r>
              <a:rPr lang="en-US" altLang="ko-KR" dirty="0"/>
              <a:t>-</a:t>
            </a:r>
            <a:r>
              <a:rPr lang="ko-KR" altLang="en-US" baseline="0" dirty="0"/>
              <a:t>반응의 이론을 토대로</a:t>
            </a:r>
            <a:r>
              <a:rPr lang="en-US" altLang="ko-KR" baseline="0" dirty="0"/>
              <a:t>,</a:t>
            </a:r>
            <a:endParaRPr lang="ko-KR" altLang="en-US" dirty="0"/>
          </a:p>
        </p:txBody>
      </p:sp>
      <p:sp>
        <p:nvSpPr>
          <p:cNvPr id="4" name="슬라이드 번호 개체 틀 3"/>
          <p:cNvSpPr>
            <a:spLocks noGrp="1"/>
          </p:cNvSpPr>
          <p:nvPr>
            <p:ph type="sldNum" sz="quarter" idx="10"/>
          </p:nvPr>
        </p:nvSpPr>
        <p:spPr/>
        <p:txBody>
          <a:bodyPr/>
          <a:lstStyle/>
          <a:p>
            <a:fld id="{771E0FB0-3C61-402D-BAEE-59161479CB3E}" type="slidenum">
              <a:rPr lang="ko-KR" altLang="en-US" smtClean="0"/>
              <a:t>4</a:t>
            </a:fld>
            <a:endParaRPr lang="ko-KR" altLang="en-US"/>
          </a:p>
        </p:txBody>
      </p:sp>
    </p:spTree>
    <p:extLst>
      <p:ext uri="{BB962C8B-B14F-4D97-AF65-F5344CB8AC3E}">
        <p14:creationId xmlns:p14="http://schemas.microsoft.com/office/powerpoint/2010/main" val="27800479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심리학에서 나온 자극</a:t>
            </a:r>
            <a:r>
              <a:rPr lang="en-US" altLang="ko-KR" dirty="0"/>
              <a:t>-</a:t>
            </a:r>
            <a:r>
              <a:rPr lang="ko-KR" altLang="en-US" baseline="0" dirty="0"/>
              <a:t>반응의 이론을 토대로</a:t>
            </a:r>
            <a:r>
              <a:rPr lang="en-US" altLang="ko-KR" baseline="0" dirty="0"/>
              <a:t>,</a:t>
            </a:r>
            <a:endParaRPr lang="ko-KR" altLang="en-US" dirty="0"/>
          </a:p>
        </p:txBody>
      </p:sp>
      <p:sp>
        <p:nvSpPr>
          <p:cNvPr id="4" name="슬라이드 번호 개체 틀 3"/>
          <p:cNvSpPr>
            <a:spLocks noGrp="1"/>
          </p:cNvSpPr>
          <p:nvPr>
            <p:ph type="sldNum" sz="quarter" idx="10"/>
          </p:nvPr>
        </p:nvSpPr>
        <p:spPr/>
        <p:txBody>
          <a:bodyPr/>
          <a:lstStyle/>
          <a:p>
            <a:fld id="{771E0FB0-3C61-402D-BAEE-59161479CB3E}" type="slidenum">
              <a:rPr lang="ko-KR" altLang="en-US" smtClean="0"/>
              <a:t>18</a:t>
            </a:fld>
            <a:endParaRPr lang="ko-KR" altLang="en-US"/>
          </a:p>
        </p:txBody>
      </p:sp>
    </p:spTree>
    <p:extLst>
      <p:ext uri="{BB962C8B-B14F-4D97-AF65-F5344CB8AC3E}">
        <p14:creationId xmlns:p14="http://schemas.microsoft.com/office/powerpoint/2010/main" val="905161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심리학에서 나온 자극</a:t>
            </a:r>
            <a:r>
              <a:rPr lang="en-US" altLang="ko-KR" dirty="0"/>
              <a:t>-</a:t>
            </a:r>
            <a:r>
              <a:rPr lang="ko-KR" altLang="en-US" baseline="0" dirty="0"/>
              <a:t>반응의 이론을 토대로</a:t>
            </a:r>
            <a:r>
              <a:rPr lang="en-US" altLang="ko-KR" baseline="0" dirty="0"/>
              <a:t>,</a:t>
            </a:r>
            <a:endParaRPr lang="ko-KR" altLang="en-US" dirty="0"/>
          </a:p>
        </p:txBody>
      </p:sp>
      <p:sp>
        <p:nvSpPr>
          <p:cNvPr id="4" name="슬라이드 번호 개체 틀 3"/>
          <p:cNvSpPr>
            <a:spLocks noGrp="1"/>
          </p:cNvSpPr>
          <p:nvPr>
            <p:ph type="sldNum" sz="quarter" idx="10"/>
          </p:nvPr>
        </p:nvSpPr>
        <p:spPr/>
        <p:txBody>
          <a:bodyPr/>
          <a:lstStyle/>
          <a:p>
            <a:fld id="{771E0FB0-3C61-402D-BAEE-59161479CB3E}" type="slidenum">
              <a:rPr lang="ko-KR" altLang="en-US" smtClean="0"/>
              <a:t>19</a:t>
            </a:fld>
            <a:endParaRPr lang="ko-KR" altLang="en-US"/>
          </a:p>
        </p:txBody>
      </p:sp>
    </p:spTree>
    <p:extLst>
      <p:ext uri="{BB962C8B-B14F-4D97-AF65-F5344CB8AC3E}">
        <p14:creationId xmlns:p14="http://schemas.microsoft.com/office/powerpoint/2010/main" val="3878120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심리학에서 나온 자극</a:t>
            </a:r>
            <a:r>
              <a:rPr lang="en-US" altLang="ko-KR" dirty="0"/>
              <a:t>-</a:t>
            </a:r>
            <a:r>
              <a:rPr lang="ko-KR" altLang="en-US" baseline="0" dirty="0"/>
              <a:t>반응의 이론을 토대로</a:t>
            </a:r>
            <a:r>
              <a:rPr lang="en-US" altLang="ko-KR" baseline="0" dirty="0"/>
              <a:t>,</a:t>
            </a:r>
            <a:endParaRPr lang="ko-KR" altLang="en-US" dirty="0"/>
          </a:p>
        </p:txBody>
      </p:sp>
      <p:sp>
        <p:nvSpPr>
          <p:cNvPr id="4" name="슬라이드 번호 개체 틀 3"/>
          <p:cNvSpPr>
            <a:spLocks noGrp="1"/>
          </p:cNvSpPr>
          <p:nvPr>
            <p:ph type="sldNum" sz="quarter" idx="10"/>
          </p:nvPr>
        </p:nvSpPr>
        <p:spPr/>
        <p:txBody>
          <a:bodyPr/>
          <a:lstStyle/>
          <a:p>
            <a:fld id="{771E0FB0-3C61-402D-BAEE-59161479CB3E}" type="slidenum">
              <a:rPr lang="ko-KR" altLang="en-US" smtClean="0"/>
              <a:t>5</a:t>
            </a:fld>
            <a:endParaRPr lang="ko-KR" altLang="en-US"/>
          </a:p>
        </p:txBody>
      </p:sp>
    </p:spTree>
    <p:extLst>
      <p:ext uri="{BB962C8B-B14F-4D97-AF65-F5344CB8AC3E}">
        <p14:creationId xmlns:p14="http://schemas.microsoft.com/office/powerpoint/2010/main" val="2329998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심리학에서 나온 자극</a:t>
            </a:r>
            <a:r>
              <a:rPr lang="en-US" altLang="ko-KR" dirty="0"/>
              <a:t>-</a:t>
            </a:r>
            <a:r>
              <a:rPr lang="ko-KR" altLang="en-US" baseline="0" dirty="0"/>
              <a:t>반응의 이론을 토대로</a:t>
            </a:r>
            <a:r>
              <a:rPr lang="en-US" altLang="ko-KR" baseline="0" dirty="0"/>
              <a:t>,</a:t>
            </a:r>
            <a:endParaRPr lang="ko-KR" altLang="en-US" dirty="0"/>
          </a:p>
        </p:txBody>
      </p:sp>
      <p:sp>
        <p:nvSpPr>
          <p:cNvPr id="4" name="슬라이드 번호 개체 틀 3"/>
          <p:cNvSpPr>
            <a:spLocks noGrp="1"/>
          </p:cNvSpPr>
          <p:nvPr>
            <p:ph type="sldNum" sz="quarter" idx="10"/>
          </p:nvPr>
        </p:nvSpPr>
        <p:spPr/>
        <p:txBody>
          <a:bodyPr/>
          <a:lstStyle/>
          <a:p>
            <a:fld id="{771E0FB0-3C61-402D-BAEE-59161479CB3E}" type="slidenum">
              <a:rPr lang="ko-KR" altLang="en-US" smtClean="0"/>
              <a:t>6</a:t>
            </a:fld>
            <a:endParaRPr lang="ko-KR" altLang="en-US"/>
          </a:p>
        </p:txBody>
      </p:sp>
    </p:spTree>
    <p:extLst>
      <p:ext uri="{BB962C8B-B14F-4D97-AF65-F5344CB8AC3E}">
        <p14:creationId xmlns:p14="http://schemas.microsoft.com/office/powerpoint/2010/main" val="2884273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심리학에서 나온 자극</a:t>
            </a:r>
            <a:r>
              <a:rPr lang="en-US" altLang="ko-KR" dirty="0"/>
              <a:t>-</a:t>
            </a:r>
            <a:r>
              <a:rPr lang="ko-KR" altLang="en-US" baseline="0" dirty="0"/>
              <a:t>반응의 이론을 토대로</a:t>
            </a:r>
            <a:r>
              <a:rPr lang="en-US" altLang="ko-KR" baseline="0" dirty="0"/>
              <a:t>,</a:t>
            </a:r>
            <a:endParaRPr lang="ko-KR" altLang="en-US" dirty="0"/>
          </a:p>
        </p:txBody>
      </p:sp>
      <p:sp>
        <p:nvSpPr>
          <p:cNvPr id="4" name="슬라이드 번호 개체 틀 3"/>
          <p:cNvSpPr>
            <a:spLocks noGrp="1"/>
          </p:cNvSpPr>
          <p:nvPr>
            <p:ph type="sldNum" sz="quarter" idx="10"/>
          </p:nvPr>
        </p:nvSpPr>
        <p:spPr/>
        <p:txBody>
          <a:bodyPr/>
          <a:lstStyle/>
          <a:p>
            <a:fld id="{771E0FB0-3C61-402D-BAEE-59161479CB3E}" type="slidenum">
              <a:rPr lang="ko-KR" altLang="en-US" smtClean="0"/>
              <a:t>11</a:t>
            </a:fld>
            <a:endParaRPr lang="ko-KR" altLang="en-US"/>
          </a:p>
        </p:txBody>
      </p:sp>
    </p:spTree>
    <p:extLst>
      <p:ext uri="{BB962C8B-B14F-4D97-AF65-F5344CB8AC3E}">
        <p14:creationId xmlns:p14="http://schemas.microsoft.com/office/powerpoint/2010/main" val="2780047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심리학에서 나온 자극</a:t>
            </a:r>
            <a:r>
              <a:rPr lang="en-US" altLang="ko-KR" dirty="0"/>
              <a:t>-</a:t>
            </a:r>
            <a:r>
              <a:rPr lang="ko-KR" altLang="en-US" baseline="0" dirty="0"/>
              <a:t>반응의 이론을 토대로</a:t>
            </a:r>
            <a:r>
              <a:rPr lang="en-US" altLang="ko-KR" baseline="0" dirty="0"/>
              <a:t>,</a:t>
            </a:r>
            <a:endParaRPr lang="ko-KR" altLang="en-US" dirty="0"/>
          </a:p>
        </p:txBody>
      </p:sp>
      <p:sp>
        <p:nvSpPr>
          <p:cNvPr id="4" name="슬라이드 번호 개체 틀 3"/>
          <p:cNvSpPr>
            <a:spLocks noGrp="1"/>
          </p:cNvSpPr>
          <p:nvPr>
            <p:ph type="sldNum" sz="quarter" idx="10"/>
          </p:nvPr>
        </p:nvSpPr>
        <p:spPr/>
        <p:txBody>
          <a:bodyPr/>
          <a:lstStyle/>
          <a:p>
            <a:fld id="{771E0FB0-3C61-402D-BAEE-59161479CB3E}" type="slidenum">
              <a:rPr lang="ko-KR" altLang="en-US" smtClean="0"/>
              <a:t>12</a:t>
            </a:fld>
            <a:endParaRPr lang="ko-KR" altLang="en-US"/>
          </a:p>
        </p:txBody>
      </p:sp>
    </p:spTree>
    <p:extLst>
      <p:ext uri="{BB962C8B-B14F-4D97-AF65-F5344CB8AC3E}">
        <p14:creationId xmlns:p14="http://schemas.microsoft.com/office/powerpoint/2010/main" val="1167881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심리학에서 나온 자극</a:t>
            </a:r>
            <a:r>
              <a:rPr lang="en-US" altLang="ko-KR" dirty="0"/>
              <a:t>-</a:t>
            </a:r>
            <a:r>
              <a:rPr lang="ko-KR" altLang="en-US" baseline="0" dirty="0"/>
              <a:t>반응의 이론을 토대로</a:t>
            </a:r>
            <a:r>
              <a:rPr lang="en-US" altLang="ko-KR" baseline="0" dirty="0"/>
              <a:t>,</a:t>
            </a:r>
            <a:endParaRPr lang="ko-KR" altLang="en-US" dirty="0"/>
          </a:p>
        </p:txBody>
      </p:sp>
      <p:sp>
        <p:nvSpPr>
          <p:cNvPr id="4" name="슬라이드 번호 개체 틀 3"/>
          <p:cNvSpPr>
            <a:spLocks noGrp="1"/>
          </p:cNvSpPr>
          <p:nvPr>
            <p:ph type="sldNum" sz="quarter" idx="10"/>
          </p:nvPr>
        </p:nvSpPr>
        <p:spPr/>
        <p:txBody>
          <a:bodyPr/>
          <a:lstStyle/>
          <a:p>
            <a:fld id="{771E0FB0-3C61-402D-BAEE-59161479CB3E}" type="slidenum">
              <a:rPr lang="ko-KR" altLang="en-US" smtClean="0"/>
              <a:t>14</a:t>
            </a:fld>
            <a:endParaRPr lang="ko-KR" altLang="en-US"/>
          </a:p>
        </p:txBody>
      </p:sp>
    </p:spTree>
    <p:extLst>
      <p:ext uri="{BB962C8B-B14F-4D97-AF65-F5344CB8AC3E}">
        <p14:creationId xmlns:p14="http://schemas.microsoft.com/office/powerpoint/2010/main" val="1614388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심리학에서 나온 자극</a:t>
            </a:r>
            <a:r>
              <a:rPr lang="en-US" altLang="ko-KR" dirty="0"/>
              <a:t>-</a:t>
            </a:r>
            <a:r>
              <a:rPr lang="ko-KR" altLang="en-US" baseline="0" dirty="0"/>
              <a:t>반응의 이론을 토대로</a:t>
            </a:r>
            <a:r>
              <a:rPr lang="en-US" altLang="ko-KR" baseline="0" dirty="0"/>
              <a:t>,</a:t>
            </a:r>
            <a:endParaRPr lang="ko-KR" altLang="en-US" dirty="0"/>
          </a:p>
        </p:txBody>
      </p:sp>
      <p:sp>
        <p:nvSpPr>
          <p:cNvPr id="4" name="슬라이드 번호 개체 틀 3"/>
          <p:cNvSpPr>
            <a:spLocks noGrp="1"/>
          </p:cNvSpPr>
          <p:nvPr>
            <p:ph type="sldNum" sz="quarter" idx="10"/>
          </p:nvPr>
        </p:nvSpPr>
        <p:spPr/>
        <p:txBody>
          <a:bodyPr/>
          <a:lstStyle/>
          <a:p>
            <a:fld id="{771E0FB0-3C61-402D-BAEE-59161479CB3E}" type="slidenum">
              <a:rPr lang="ko-KR" altLang="en-US" smtClean="0"/>
              <a:t>15</a:t>
            </a:fld>
            <a:endParaRPr lang="ko-KR" altLang="en-US"/>
          </a:p>
        </p:txBody>
      </p:sp>
    </p:spTree>
    <p:extLst>
      <p:ext uri="{BB962C8B-B14F-4D97-AF65-F5344CB8AC3E}">
        <p14:creationId xmlns:p14="http://schemas.microsoft.com/office/powerpoint/2010/main" val="2144291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심리학에서 나온 자극</a:t>
            </a:r>
            <a:r>
              <a:rPr lang="en-US" altLang="ko-KR" dirty="0"/>
              <a:t>-</a:t>
            </a:r>
            <a:r>
              <a:rPr lang="ko-KR" altLang="en-US" baseline="0" dirty="0"/>
              <a:t>반응의 이론을 토대로</a:t>
            </a:r>
            <a:r>
              <a:rPr lang="en-US" altLang="ko-KR" baseline="0" dirty="0"/>
              <a:t>,</a:t>
            </a:r>
            <a:endParaRPr lang="ko-KR" altLang="en-US" dirty="0"/>
          </a:p>
        </p:txBody>
      </p:sp>
      <p:sp>
        <p:nvSpPr>
          <p:cNvPr id="4" name="슬라이드 번호 개체 틀 3"/>
          <p:cNvSpPr>
            <a:spLocks noGrp="1"/>
          </p:cNvSpPr>
          <p:nvPr>
            <p:ph type="sldNum" sz="quarter" idx="10"/>
          </p:nvPr>
        </p:nvSpPr>
        <p:spPr/>
        <p:txBody>
          <a:bodyPr/>
          <a:lstStyle/>
          <a:p>
            <a:fld id="{771E0FB0-3C61-402D-BAEE-59161479CB3E}" type="slidenum">
              <a:rPr lang="ko-KR" altLang="en-US" smtClean="0"/>
              <a:t>16</a:t>
            </a:fld>
            <a:endParaRPr lang="ko-KR" altLang="en-US"/>
          </a:p>
        </p:txBody>
      </p:sp>
    </p:spTree>
    <p:extLst>
      <p:ext uri="{BB962C8B-B14F-4D97-AF65-F5344CB8AC3E}">
        <p14:creationId xmlns:p14="http://schemas.microsoft.com/office/powerpoint/2010/main" val="13593724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심리학에서 나온 자극</a:t>
            </a:r>
            <a:r>
              <a:rPr lang="en-US" altLang="ko-KR" dirty="0"/>
              <a:t>-</a:t>
            </a:r>
            <a:r>
              <a:rPr lang="ko-KR" altLang="en-US" baseline="0" dirty="0"/>
              <a:t>반응의 이론을 토대로</a:t>
            </a:r>
            <a:r>
              <a:rPr lang="en-US" altLang="ko-KR" baseline="0" dirty="0"/>
              <a:t>,</a:t>
            </a:r>
            <a:endParaRPr lang="ko-KR" altLang="en-US" dirty="0"/>
          </a:p>
        </p:txBody>
      </p:sp>
      <p:sp>
        <p:nvSpPr>
          <p:cNvPr id="4" name="슬라이드 번호 개체 틀 3"/>
          <p:cNvSpPr>
            <a:spLocks noGrp="1"/>
          </p:cNvSpPr>
          <p:nvPr>
            <p:ph type="sldNum" sz="quarter" idx="10"/>
          </p:nvPr>
        </p:nvSpPr>
        <p:spPr/>
        <p:txBody>
          <a:bodyPr/>
          <a:lstStyle/>
          <a:p>
            <a:fld id="{771E0FB0-3C61-402D-BAEE-59161479CB3E}" type="slidenum">
              <a:rPr lang="ko-KR" altLang="en-US" smtClean="0"/>
              <a:t>17</a:t>
            </a:fld>
            <a:endParaRPr lang="ko-KR" altLang="en-US"/>
          </a:p>
        </p:txBody>
      </p:sp>
    </p:spTree>
    <p:extLst>
      <p:ext uri="{BB962C8B-B14F-4D97-AF65-F5344CB8AC3E}">
        <p14:creationId xmlns:p14="http://schemas.microsoft.com/office/powerpoint/2010/main" val="2349788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CA034C1-702F-4F07-9440-C27293659119}"/>
              </a:ext>
            </a:extLst>
          </p:cNvPr>
          <p:cNvSpPr>
            <a:spLocks noGrp="1"/>
          </p:cNvSpPr>
          <p:nvPr>
            <p:ph type="ctrTitle"/>
          </p:nvPr>
        </p:nvSpPr>
        <p:spPr>
          <a:xfrm>
            <a:off x="1143000" y="841772"/>
            <a:ext cx="6858000" cy="1790700"/>
          </a:xfrm>
        </p:spPr>
        <p:txBody>
          <a:bodyPr anchor="b"/>
          <a:lstStyle>
            <a:lvl1pPr algn="ctr">
              <a:defRPr sz="4500"/>
            </a:lvl1pPr>
          </a:lstStyle>
          <a:p>
            <a:r>
              <a:rPr lang="ko-KR" altLang="en-US"/>
              <a:t>마스터 제목 스타일 편집</a:t>
            </a:r>
          </a:p>
        </p:txBody>
      </p:sp>
      <p:sp>
        <p:nvSpPr>
          <p:cNvPr id="3" name="부제목 2">
            <a:extLst>
              <a:ext uri="{FF2B5EF4-FFF2-40B4-BE49-F238E27FC236}">
                <a16:creationId xmlns:a16="http://schemas.microsoft.com/office/drawing/2014/main" id="{034C0810-6654-4FDB-8CE2-75459B1702FD}"/>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CE3B272D-D685-4965-8499-7F1EFCA87F49}"/>
              </a:ext>
            </a:extLst>
          </p:cNvPr>
          <p:cNvSpPr>
            <a:spLocks noGrp="1"/>
          </p:cNvSpPr>
          <p:nvPr>
            <p:ph type="dt" sz="half" idx="10"/>
          </p:nvPr>
        </p:nvSpPr>
        <p:spPr/>
        <p:txBody>
          <a:bodyPr/>
          <a:lstStyle/>
          <a:p>
            <a:fld id="{DF275BC5-BBC5-451F-AA86-1F4039201BF5}" type="datetimeFigureOut">
              <a:rPr lang="ko-KR" altLang="en-US" smtClean="0"/>
              <a:t>2021-07-15</a:t>
            </a:fld>
            <a:endParaRPr lang="ko-KR" altLang="en-US"/>
          </a:p>
        </p:txBody>
      </p:sp>
      <p:sp>
        <p:nvSpPr>
          <p:cNvPr id="5" name="바닥글 개체 틀 4">
            <a:extLst>
              <a:ext uri="{FF2B5EF4-FFF2-40B4-BE49-F238E27FC236}">
                <a16:creationId xmlns:a16="http://schemas.microsoft.com/office/drawing/2014/main" id="{02E571AB-6C4B-4C08-88AF-4DE7747E578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80EB7F8-1336-49A4-967F-A413FD467079}"/>
              </a:ext>
            </a:extLst>
          </p:cNvPr>
          <p:cNvSpPr>
            <a:spLocks noGrp="1"/>
          </p:cNvSpPr>
          <p:nvPr>
            <p:ph type="sldNum" sz="quarter" idx="12"/>
          </p:nvPr>
        </p:nvSpPr>
        <p:spPr/>
        <p:txBody>
          <a:bodyPr/>
          <a:lstStyle/>
          <a:p>
            <a:fld id="{BABB26CA-3A90-4A70-ABAC-6CBD0CC74BB3}" type="slidenum">
              <a:rPr lang="ko-KR" altLang="en-US" smtClean="0"/>
              <a:t>‹#›</a:t>
            </a:fld>
            <a:endParaRPr lang="ko-KR" altLang="en-US"/>
          </a:p>
        </p:txBody>
      </p:sp>
    </p:spTree>
    <p:extLst>
      <p:ext uri="{BB962C8B-B14F-4D97-AF65-F5344CB8AC3E}">
        <p14:creationId xmlns:p14="http://schemas.microsoft.com/office/powerpoint/2010/main" val="679418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7847C85-DE86-48B1-AAE2-B095DC9F08C0}"/>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548CAC39-9132-41F8-8EA4-7178EC7382B1}"/>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2838C0B-A1F8-4685-8DA6-32F40BC20A3F}"/>
              </a:ext>
            </a:extLst>
          </p:cNvPr>
          <p:cNvSpPr>
            <a:spLocks noGrp="1"/>
          </p:cNvSpPr>
          <p:nvPr>
            <p:ph type="dt" sz="half" idx="10"/>
          </p:nvPr>
        </p:nvSpPr>
        <p:spPr/>
        <p:txBody>
          <a:bodyPr/>
          <a:lstStyle/>
          <a:p>
            <a:fld id="{DF275BC5-BBC5-451F-AA86-1F4039201BF5}" type="datetimeFigureOut">
              <a:rPr lang="ko-KR" altLang="en-US" smtClean="0"/>
              <a:t>2021-07-15</a:t>
            </a:fld>
            <a:endParaRPr lang="ko-KR" altLang="en-US"/>
          </a:p>
        </p:txBody>
      </p:sp>
      <p:sp>
        <p:nvSpPr>
          <p:cNvPr id="5" name="바닥글 개체 틀 4">
            <a:extLst>
              <a:ext uri="{FF2B5EF4-FFF2-40B4-BE49-F238E27FC236}">
                <a16:creationId xmlns:a16="http://schemas.microsoft.com/office/drawing/2014/main" id="{895DA9F2-9044-406C-8A7A-809815B24A2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EBBD3A6-7117-4564-A49D-0C7A107FBB0E}"/>
              </a:ext>
            </a:extLst>
          </p:cNvPr>
          <p:cNvSpPr>
            <a:spLocks noGrp="1"/>
          </p:cNvSpPr>
          <p:nvPr>
            <p:ph type="sldNum" sz="quarter" idx="12"/>
          </p:nvPr>
        </p:nvSpPr>
        <p:spPr/>
        <p:txBody>
          <a:bodyPr/>
          <a:lstStyle/>
          <a:p>
            <a:fld id="{BABB26CA-3A90-4A70-ABAC-6CBD0CC74BB3}" type="slidenum">
              <a:rPr lang="ko-KR" altLang="en-US" smtClean="0"/>
              <a:t>‹#›</a:t>
            </a:fld>
            <a:endParaRPr lang="ko-KR" altLang="en-US"/>
          </a:p>
        </p:txBody>
      </p:sp>
    </p:spTree>
    <p:extLst>
      <p:ext uri="{BB962C8B-B14F-4D97-AF65-F5344CB8AC3E}">
        <p14:creationId xmlns:p14="http://schemas.microsoft.com/office/powerpoint/2010/main" val="2911606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00FC39DD-A09D-4627-8FF6-6169CA0D83B3}"/>
              </a:ext>
            </a:extLst>
          </p:cNvPr>
          <p:cNvSpPr>
            <a:spLocks noGrp="1"/>
          </p:cNvSpPr>
          <p:nvPr>
            <p:ph type="title" orient="vert"/>
          </p:nvPr>
        </p:nvSpPr>
        <p:spPr>
          <a:xfrm>
            <a:off x="6543675" y="273844"/>
            <a:ext cx="1971675" cy="4358879"/>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FFE45D88-CD15-49CD-A43D-B0B1BED52AED}"/>
              </a:ext>
            </a:extLst>
          </p:cNvPr>
          <p:cNvSpPr>
            <a:spLocks noGrp="1"/>
          </p:cNvSpPr>
          <p:nvPr>
            <p:ph type="body" orient="vert" idx="1"/>
          </p:nvPr>
        </p:nvSpPr>
        <p:spPr>
          <a:xfrm>
            <a:off x="628650" y="273844"/>
            <a:ext cx="5800725" cy="4358879"/>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C3BC2A26-CB35-4697-BF81-583DBDE4A293}"/>
              </a:ext>
            </a:extLst>
          </p:cNvPr>
          <p:cNvSpPr>
            <a:spLocks noGrp="1"/>
          </p:cNvSpPr>
          <p:nvPr>
            <p:ph type="dt" sz="half" idx="10"/>
          </p:nvPr>
        </p:nvSpPr>
        <p:spPr/>
        <p:txBody>
          <a:bodyPr/>
          <a:lstStyle/>
          <a:p>
            <a:fld id="{DF275BC5-BBC5-451F-AA86-1F4039201BF5}" type="datetimeFigureOut">
              <a:rPr lang="ko-KR" altLang="en-US" smtClean="0"/>
              <a:t>2021-07-15</a:t>
            </a:fld>
            <a:endParaRPr lang="ko-KR" altLang="en-US"/>
          </a:p>
        </p:txBody>
      </p:sp>
      <p:sp>
        <p:nvSpPr>
          <p:cNvPr id="5" name="바닥글 개체 틀 4">
            <a:extLst>
              <a:ext uri="{FF2B5EF4-FFF2-40B4-BE49-F238E27FC236}">
                <a16:creationId xmlns:a16="http://schemas.microsoft.com/office/drawing/2014/main" id="{1F138B36-5E50-459E-A05B-114418754B6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64D8F9F-168F-4A19-943B-40CD87470CD7}"/>
              </a:ext>
            </a:extLst>
          </p:cNvPr>
          <p:cNvSpPr>
            <a:spLocks noGrp="1"/>
          </p:cNvSpPr>
          <p:nvPr>
            <p:ph type="sldNum" sz="quarter" idx="12"/>
          </p:nvPr>
        </p:nvSpPr>
        <p:spPr/>
        <p:txBody>
          <a:bodyPr/>
          <a:lstStyle/>
          <a:p>
            <a:fld id="{BABB26CA-3A90-4A70-ABAC-6CBD0CC74BB3}" type="slidenum">
              <a:rPr lang="ko-KR" altLang="en-US" smtClean="0"/>
              <a:t>‹#›</a:t>
            </a:fld>
            <a:endParaRPr lang="ko-KR" altLang="en-US"/>
          </a:p>
        </p:txBody>
      </p:sp>
    </p:spTree>
    <p:extLst>
      <p:ext uri="{BB962C8B-B14F-4D97-AF65-F5344CB8AC3E}">
        <p14:creationId xmlns:p14="http://schemas.microsoft.com/office/powerpoint/2010/main" val="3416595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7F6E5AD-1C2E-498D-A499-6F089FE0CFF9}"/>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9CAF6FE-2E25-4779-9629-945D27AC8676}"/>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A5C09CF-D159-4162-8DC1-A4F28ACA9A19}"/>
              </a:ext>
            </a:extLst>
          </p:cNvPr>
          <p:cNvSpPr>
            <a:spLocks noGrp="1"/>
          </p:cNvSpPr>
          <p:nvPr>
            <p:ph type="dt" sz="half" idx="10"/>
          </p:nvPr>
        </p:nvSpPr>
        <p:spPr/>
        <p:txBody>
          <a:bodyPr/>
          <a:lstStyle/>
          <a:p>
            <a:fld id="{DF275BC5-BBC5-451F-AA86-1F4039201BF5}" type="datetimeFigureOut">
              <a:rPr lang="ko-KR" altLang="en-US" smtClean="0"/>
              <a:t>2021-07-15</a:t>
            </a:fld>
            <a:endParaRPr lang="ko-KR" altLang="en-US"/>
          </a:p>
        </p:txBody>
      </p:sp>
      <p:sp>
        <p:nvSpPr>
          <p:cNvPr id="5" name="바닥글 개체 틀 4">
            <a:extLst>
              <a:ext uri="{FF2B5EF4-FFF2-40B4-BE49-F238E27FC236}">
                <a16:creationId xmlns:a16="http://schemas.microsoft.com/office/drawing/2014/main" id="{649A489A-6D6D-43DA-A80B-FCBE1199C1B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58FD532C-714B-4345-AF16-4F97870842CB}"/>
              </a:ext>
            </a:extLst>
          </p:cNvPr>
          <p:cNvSpPr>
            <a:spLocks noGrp="1"/>
          </p:cNvSpPr>
          <p:nvPr>
            <p:ph type="sldNum" sz="quarter" idx="12"/>
          </p:nvPr>
        </p:nvSpPr>
        <p:spPr/>
        <p:txBody>
          <a:bodyPr/>
          <a:lstStyle/>
          <a:p>
            <a:fld id="{BABB26CA-3A90-4A70-ABAC-6CBD0CC74BB3}" type="slidenum">
              <a:rPr lang="ko-KR" altLang="en-US" smtClean="0"/>
              <a:t>‹#›</a:t>
            </a:fld>
            <a:endParaRPr lang="ko-KR" altLang="en-US"/>
          </a:p>
        </p:txBody>
      </p:sp>
    </p:spTree>
    <p:extLst>
      <p:ext uri="{BB962C8B-B14F-4D97-AF65-F5344CB8AC3E}">
        <p14:creationId xmlns:p14="http://schemas.microsoft.com/office/powerpoint/2010/main" val="28596461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6A0469C-4F26-4670-9E9B-5F56E0839D84}"/>
              </a:ext>
            </a:extLst>
          </p:cNvPr>
          <p:cNvSpPr>
            <a:spLocks noGrp="1"/>
          </p:cNvSpPr>
          <p:nvPr>
            <p:ph type="title"/>
          </p:nvPr>
        </p:nvSpPr>
        <p:spPr>
          <a:xfrm>
            <a:off x="623888" y="1282304"/>
            <a:ext cx="7886700" cy="2139553"/>
          </a:xfrm>
        </p:spPr>
        <p:txBody>
          <a:bodyPr anchor="b"/>
          <a:lstStyle>
            <a:lvl1pPr>
              <a:defRPr sz="4500"/>
            </a:lvl1pPr>
          </a:lstStyle>
          <a:p>
            <a:r>
              <a:rPr lang="ko-KR" altLang="en-US"/>
              <a:t>마스터 제목 스타일 편집</a:t>
            </a:r>
          </a:p>
        </p:txBody>
      </p:sp>
      <p:sp>
        <p:nvSpPr>
          <p:cNvPr id="3" name="텍스트 개체 틀 2">
            <a:extLst>
              <a:ext uri="{FF2B5EF4-FFF2-40B4-BE49-F238E27FC236}">
                <a16:creationId xmlns:a16="http://schemas.microsoft.com/office/drawing/2014/main" id="{10366A4D-F9B4-46DA-93BB-2B7C9803EF1D}"/>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C859DA11-7D68-4009-ACA5-D1F633575D37}"/>
              </a:ext>
            </a:extLst>
          </p:cNvPr>
          <p:cNvSpPr>
            <a:spLocks noGrp="1"/>
          </p:cNvSpPr>
          <p:nvPr>
            <p:ph type="dt" sz="half" idx="10"/>
          </p:nvPr>
        </p:nvSpPr>
        <p:spPr/>
        <p:txBody>
          <a:bodyPr/>
          <a:lstStyle/>
          <a:p>
            <a:fld id="{DF275BC5-BBC5-451F-AA86-1F4039201BF5}" type="datetimeFigureOut">
              <a:rPr lang="ko-KR" altLang="en-US" smtClean="0"/>
              <a:t>2021-07-15</a:t>
            </a:fld>
            <a:endParaRPr lang="ko-KR" altLang="en-US"/>
          </a:p>
        </p:txBody>
      </p:sp>
      <p:sp>
        <p:nvSpPr>
          <p:cNvPr id="5" name="바닥글 개체 틀 4">
            <a:extLst>
              <a:ext uri="{FF2B5EF4-FFF2-40B4-BE49-F238E27FC236}">
                <a16:creationId xmlns:a16="http://schemas.microsoft.com/office/drawing/2014/main" id="{C4F5EEBD-1299-4901-9B1B-C51F6676689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9030187-D4D2-468F-BF5D-CEE7C6B2F3FB}"/>
              </a:ext>
            </a:extLst>
          </p:cNvPr>
          <p:cNvSpPr>
            <a:spLocks noGrp="1"/>
          </p:cNvSpPr>
          <p:nvPr>
            <p:ph type="sldNum" sz="quarter" idx="12"/>
          </p:nvPr>
        </p:nvSpPr>
        <p:spPr/>
        <p:txBody>
          <a:bodyPr/>
          <a:lstStyle/>
          <a:p>
            <a:fld id="{BABB26CA-3A90-4A70-ABAC-6CBD0CC74BB3}" type="slidenum">
              <a:rPr lang="ko-KR" altLang="en-US" smtClean="0"/>
              <a:t>‹#›</a:t>
            </a:fld>
            <a:endParaRPr lang="ko-KR" altLang="en-US"/>
          </a:p>
        </p:txBody>
      </p:sp>
    </p:spTree>
    <p:extLst>
      <p:ext uri="{BB962C8B-B14F-4D97-AF65-F5344CB8AC3E}">
        <p14:creationId xmlns:p14="http://schemas.microsoft.com/office/powerpoint/2010/main" val="3416219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9FF36D5-5A73-4A41-9157-1B31721E5E9B}"/>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A4FFB0DD-CF60-48CF-80AB-BC661ED5E67B}"/>
              </a:ext>
            </a:extLst>
          </p:cNvPr>
          <p:cNvSpPr>
            <a:spLocks noGrp="1"/>
          </p:cNvSpPr>
          <p:nvPr>
            <p:ph sz="half" idx="1"/>
          </p:nvPr>
        </p:nvSpPr>
        <p:spPr>
          <a:xfrm>
            <a:off x="628650" y="1369219"/>
            <a:ext cx="3886200" cy="3263504"/>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C3DEFC77-1FC8-4F43-AA42-14A01B20D0A7}"/>
              </a:ext>
            </a:extLst>
          </p:cNvPr>
          <p:cNvSpPr>
            <a:spLocks noGrp="1"/>
          </p:cNvSpPr>
          <p:nvPr>
            <p:ph sz="half" idx="2"/>
          </p:nvPr>
        </p:nvSpPr>
        <p:spPr>
          <a:xfrm>
            <a:off x="4629150" y="1369219"/>
            <a:ext cx="3886200" cy="3263504"/>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1FF6B1B9-B9BF-4E77-8E49-249B0DD01F04}"/>
              </a:ext>
            </a:extLst>
          </p:cNvPr>
          <p:cNvSpPr>
            <a:spLocks noGrp="1"/>
          </p:cNvSpPr>
          <p:nvPr>
            <p:ph type="dt" sz="half" idx="10"/>
          </p:nvPr>
        </p:nvSpPr>
        <p:spPr/>
        <p:txBody>
          <a:bodyPr/>
          <a:lstStyle/>
          <a:p>
            <a:fld id="{DF275BC5-BBC5-451F-AA86-1F4039201BF5}" type="datetimeFigureOut">
              <a:rPr lang="ko-KR" altLang="en-US" smtClean="0"/>
              <a:t>2021-07-15</a:t>
            </a:fld>
            <a:endParaRPr lang="ko-KR" altLang="en-US"/>
          </a:p>
        </p:txBody>
      </p:sp>
      <p:sp>
        <p:nvSpPr>
          <p:cNvPr id="6" name="바닥글 개체 틀 5">
            <a:extLst>
              <a:ext uri="{FF2B5EF4-FFF2-40B4-BE49-F238E27FC236}">
                <a16:creationId xmlns:a16="http://schemas.microsoft.com/office/drawing/2014/main" id="{E0B86B16-85F1-471B-9F9C-00A190B88914}"/>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0E6B7C77-B1DC-490E-B5A6-F75A70E5FAA1}"/>
              </a:ext>
            </a:extLst>
          </p:cNvPr>
          <p:cNvSpPr>
            <a:spLocks noGrp="1"/>
          </p:cNvSpPr>
          <p:nvPr>
            <p:ph type="sldNum" sz="quarter" idx="12"/>
          </p:nvPr>
        </p:nvSpPr>
        <p:spPr/>
        <p:txBody>
          <a:bodyPr/>
          <a:lstStyle/>
          <a:p>
            <a:fld id="{BABB26CA-3A90-4A70-ABAC-6CBD0CC74BB3}" type="slidenum">
              <a:rPr lang="ko-KR" altLang="en-US" smtClean="0"/>
              <a:t>‹#›</a:t>
            </a:fld>
            <a:endParaRPr lang="ko-KR" altLang="en-US"/>
          </a:p>
        </p:txBody>
      </p:sp>
    </p:spTree>
    <p:extLst>
      <p:ext uri="{BB962C8B-B14F-4D97-AF65-F5344CB8AC3E}">
        <p14:creationId xmlns:p14="http://schemas.microsoft.com/office/powerpoint/2010/main" val="2364641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45B1798-3750-451C-82FE-EFB842DA0333}"/>
              </a:ext>
            </a:extLst>
          </p:cNvPr>
          <p:cNvSpPr>
            <a:spLocks noGrp="1"/>
          </p:cNvSpPr>
          <p:nvPr>
            <p:ph type="title"/>
          </p:nvPr>
        </p:nvSpPr>
        <p:spPr>
          <a:xfrm>
            <a:off x="629841" y="273844"/>
            <a:ext cx="7886700" cy="994172"/>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3C914DE8-A3AE-41EC-8C0E-B6199CF79BF3}"/>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7B5ECA81-CA10-499D-8469-D3B85899EF2E}"/>
              </a:ext>
            </a:extLst>
          </p:cNvPr>
          <p:cNvSpPr>
            <a:spLocks noGrp="1"/>
          </p:cNvSpPr>
          <p:nvPr>
            <p:ph sz="half" idx="2"/>
          </p:nvPr>
        </p:nvSpPr>
        <p:spPr>
          <a:xfrm>
            <a:off x="629842" y="1878806"/>
            <a:ext cx="3868340" cy="2763441"/>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107EF810-46C1-42C1-909A-3D8531D3F953}"/>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D3E5B1D8-10F5-47C2-9252-091486E32DB9}"/>
              </a:ext>
            </a:extLst>
          </p:cNvPr>
          <p:cNvSpPr>
            <a:spLocks noGrp="1"/>
          </p:cNvSpPr>
          <p:nvPr>
            <p:ph sz="quarter" idx="4"/>
          </p:nvPr>
        </p:nvSpPr>
        <p:spPr>
          <a:xfrm>
            <a:off x="4629150" y="1878806"/>
            <a:ext cx="3887391" cy="2763441"/>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56A15B43-FE26-423E-98A4-D5FAAE74ACE1}"/>
              </a:ext>
            </a:extLst>
          </p:cNvPr>
          <p:cNvSpPr>
            <a:spLocks noGrp="1"/>
          </p:cNvSpPr>
          <p:nvPr>
            <p:ph type="dt" sz="half" idx="10"/>
          </p:nvPr>
        </p:nvSpPr>
        <p:spPr/>
        <p:txBody>
          <a:bodyPr/>
          <a:lstStyle/>
          <a:p>
            <a:fld id="{DF275BC5-BBC5-451F-AA86-1F4039201BF5}" type="datetimeFigureOut">
              <a:rPr lang="ko-KR" altLang="en-US" smtClean="0"/>
              <a:t>2021-07-15</a:t>
            </a:fld>
            <a:endParaRPr lang="ko-KR" altLang="en-US"/>
          </a:p>
        </p:txBody>
      </p:sp>
      <p:sp>
        <p:nvSpPr>
          <p:cNvPr id="8" name="바닥글 개체 틀 7">
            <a:extLst>
              <a:ext uri="{FF2B5EF4-FFF2-40B4-BE49-F238E27FC236}">
                <a16:creationId xmlns:a16="http://schemas.microsoft.com/office/drawing/2014/main" id="{84E07541-397D-44D7-AD8E-D41E72E97F9F}"/>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C5770CB6-452E-4239-91E5-2CA9064E2E04}"/>
              </a:ext>
            </a:extLst>
          </p:cNvPr>
          <p:cNvSpPr>
            <a:spLocks noGrp="1"/>
          </p:cNvSpPr>
          <p:nvPr>
            <p:ph type="sldNum" sz="quarter" idx="12"/>
          </p:nvPr>
        </p:nvSpPr>
        <p:spPr/>
        <p:txBody>
          <a:bodyPr/>
          <a:lstStyle/>
          <a:p>
            <a:fld id="{BABB26CA-3A90-4A70-ABAC-6CBD0CC74BB3}" type="slidenum">
              <a:rPr lang="ko-KR" altLang="en-US" smtClean="0"/>
              <a:t>‹#›</a:t>
            </a:fld>
            <a:endParaRPr lang="ko-KR" altLang="en-US"/>
          </a:p>
        </p:txBody>
      </p:sp>
    </p:spTree>
    <p:extLst>
      <p:ext uri="{BB962C8B-B14F-4D97-AF65-F5344CB8AC3E}">
        <p14:creationId xmlns:p14="http://schemas.microsoft.com/office/powerpoint/2010/main" val="315179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9943E4D-27DF-4A01-9A9C-928FC0CC9212}"/>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62F78E10-0064-4438-ACB1-6AC367251DF6}"/>
              </a:ext>
            </a:extLst>
          </p:cNvPr>
          <p:cNvSpPr>
            <a:spLocks noGrp="1"/>
          </p:cNvSpPr>
          <p:nvPr>
            <p:ph type="dt" sz="half" idx="10"/>
          </p:nvPr>
        </p:nvSpPr>
        <p:spPr/>
        <p:txBody>
          <a:bodyPr/>
          <a:lstStyle/>
          <a:p>
            <a:fld id="{DF275BC5-BBC5-451F-AA86-1F4039201BF5}" type="datetimeFigureOut">
              <a:rPr lang="ko-KR" altLang="en-US" smtClean="0"/>
              <a:t>2021-07-15</a:t>
            </a:fld>
            <a:endParaRPr lang="ko-KR" altLang="en-US"/>
          </a:p>
        </p:txBody>
      </p:sp>
      <p:sp>
        <p:nvSpPr>
          <p:cNvPr id="4" name="바닥글 개체 틀 3">
            <a:extLst>
              <a:ext uri="{FF2B5EF4-FFF2-40B4-BE49-F238E27FC236}">
                <a16:creationId xmlns:a16="http://schemas.microsoft.com/office/drawing/2014/main" id="{242B937D-52DB-4873-9BDA-817DDB965088}"/>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711AF878-CFB3-4877-B101-84E0854714F3}"/>
              </a:ext>
            </a:extLst>
          </p:cNvPr>
          <p:cNvSpPr>
            <a:spLocks noGrp="1"/>
          </p:cNvSpPr>
          <p:nvPr>
            <p:ph type="sldNum" sz="quarter" idx="12"/>
          </p:nvPr>
        </p:nvSpPr>
        <p:spPr/>
        <p:txBody>
          <a:bodyPr/>
          <a:lstStyle/>
          <a:p>
            <a:fld id="{BABB26CA-3A90-4A70-ABAC-6CBD0CC74BB3}" type="slidenum">
              <a:rPr lang="ko-KR" altLang="en-US" smtClean="0"/>
              <a:t>‹#›</a:t>
            </a:fld>
            <a:endParaRPr lang="ko-KR" altLang="en-US"/>
          </a:p>
        </p:txBody>
      </p:sp>
    </p:spTree>
    <p:extLst>
      <p:ext uri="{BB962C8B-B14F-4D97-AF65-F5344CB8AC3E}">
        <p14:creationId xmlns:p14="http://schemas.microsoft.com/office/powerpoint/2010/main" val="1424156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5451430E-F9A8-45CF-B825-59B1EFCBC834}"/>
              </a:ext>
            </a:extLst>
          </p:cNvPr>
          <p:cNvSpPr>
            <a:spLocks noGrp="1"/>
          </p:cNvSpPr>
          <p:nvPr>
            <p:ph type="dt" sz="half" idx="10"/>
          </p:nvPr>
        </p:nvSpPr>
        <p:spPr/>
        <p:txBody>
          <a:bodyPr/>
          <a:lstStyle/>
          <a:p>
            <a:fld id="{DF275BC5-BBC5-451F-AA86-1F4039201BF5}" type="datetimeFigureOut">
              <a:rPr lang="ko-KR" altLang="en-US" smtClean="0"/>
              <a:t>2021-07-15</a:t>
            </a:fld>
            <a:endParaRPr lang="ko-KR" altLang="en-US"/>
          </a:p>
        </p:txBody>
      </p:sp>
      <p:sp>
        <p:nvSpPr>
          <p:cNvPr id="3" name="바닥글 개체 틀 2">
            <a:extLst>
              <a:ext uri="{FF2B5EF4-FFF2-40B4-BE49-F238E27FC236}">
                <a16:creationId xmlns:a16="http://schemas.microsoft.com/office/drawing/2014/main" id="{371A634F-D2F8-459C-BD56-7E777A7E7EB5}"/>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0F3D73FB-689A-449E-9095-33637B314192}"/>
              </a:ext>
            </a:extLst>
          </p:cNvPr>
          <p:cNvSpPr>
            <a:spLocks noGrp="1"/>
          </p:cNvSpPr>
          <p:nvPr>
            <p:ph type="sldNum" sz="quarter" idx="12"/>
          </p:nvPr>
        </p:nvSpPr>
        <p:spPr/>
        <p:txBody>
          <a:bodyPr/>
          <a:lstStyle/>
          <a:p>
            <a:fld id="{BABB26CA-3A90-4A70-ABAC-6CBD0CC74BB3}" type="slidenum">
              <a:rPr lang="ko-KR" altLang="en-US" smtClean="0"/>
              <a:t>‹#›</a:t>
            </a:fld>
            <a:endParaRPr lang="ko-KR" altLang="en-US"/>
          </a:p>
        </p:txBody>
      </p:sp>
    </p:spTree>
    <p:extLst>
      <p:ext uri="{BB962C8B-B14F-4D97-AF65-F5344CB8AC3E}">
        <p14:creationId xmlns:p14="http://schemas.microsoft.com/office/powerpoint/2010/main" val="4224296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29A69F1-BC05-43EE-8B79-683CE18EF693}"/>
              </a:ext>
            </a:extLst>
          </p:cNvPr>
          <p:cNvSpPr>
            <a:spLocks noGrp="1"/>
          </p:cNvSpPr>
          <p:nvPr>
            <p:ph type="title"/>
          </p:nvPr>
        </p:nvSpPr>
        <p:spPr>
          <a:xfrm>
            <a:off x="629841" y="342900"/>
            <a:ext cx="2949178" cy="1200150"/>
          </a:xfrm>
        </p:spPr>
        <p:txBody>
          <a:bodyPr anchor="b"/>
          <a:lstStyle>
            <a:lvl1pPr>
              <a:defRPr sz="2400"/>
            </a:lvl1pPr>
          </a:lstStyle>
          <a:p>
            <a:r>
              <a:rPr lang="ko-KR" altLang="en-US"/>
              <a:t>마스터 제목 스타일 편집</a:t>
            </a:r>
          </a:p>
        </p:txBody>
      </p:sp>
      <p:sp>
        <p:nvSpPr>
          <p:cNvPr id="3" name="내용 개체 틀 2">
            <a:extLst>
              <a:ext uri="{FF2B5EF4-FFF2-40B4-BE49-F238E27FC236}">
                <a16:creationId xmlns:a16="http://schemas.microsoft.com/office/drawing/2014/main" id="{01A08C8B-A7DF-4A86-AF69-4EF8330DEB92}"/>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6EA73CEC-393E-4EE6-87C4-4EAFCDBDA70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85D67545-ECBA-4B54-8C77-38DBB2BB3A90}"/>
              </a:ext>
            </a:extLst>
          </p:cNvPr>
          <p:cNvSpPr>
            <a:spLocks noGrp="1"/>
          </p:cNvSpPr>
          <p:nvPr>
            <p:ph type="dt" sz="half" idx="10"/>
          </p:nvPr>
        </p:nvSpPr>
        <p:spPr/>
        <p:txBody>
          <a:bodyPr/>
          <a:lstStyle/>
          <a:p>
            <a:fld id="{DF275BC5-BBC5-451F-AA86-1F4039201BF5}" type="datetimeFigureOut">
              <a:rPr lang="ko-KR" altLang="en-US" smtClean="0"/>
              <a:t>2021-07-15</a:t>
            </a:fld>
            <a:endParaRPr lang="ko-KR" altLang="en-US"/>
          </a:p>
        </p:txBody>
      </p:sp>
      <p:sp>
        <p:nvSpPr>
          <p:cNvPr id="6" name="바닥글 개체 틀 5">
            <a:extLst>
              <a:ext uri="{FF2B5EF4-FFF2-40B4-BE49-F238E27FC236}">
                <a16:creationId xmlns:a16="http://schemas.microsoft.com/office/drawing/2014/main" id="{E5974D60-C678-4DE1-A232-0EDD1F5581D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AB5B1ADC-290D-4080-B6F5-B9EDEE9BC411}"/>
              </a:ext>
            </a:extLst>
          </p:cNvPr>
          <p:cNvSpPr>
            <a:spLocks noGrp="1"/>
          </p:cNvSpPr>
          <p:nvPr>
            <p:ph type="sldNum" sz="quarter" idx="12"/>
          </p:nvPr>
        </p:nvSpPr>
        <p:spPr/>
        <p:txBody>
          <a:bodyPr/>
          <a:lstStyle/>
          <a:p>
            <a:fld id="{BABB26CA-3A90-4A70-ABAC-6CBD0CC74BB3}" type="slidenum">
              <a:rPr lang="ko-KR" altLang="en-US" smtClean="0"/>
              <a:t>‹#›</a:t>
            </a:fld>
            <a:endParaRPr lang="ko-KR" altLang="en-US"/>
          </a:p>
        </p:txBody>
      </p:sp>
    </p:spTree>
    <p:extLst>
      <p:ext uri="{BB962C8B-B14F-4D97-AF65-F5344CB8AC3E}">
        <p14:creationId xmlns:p14="http://schemas.microsoft.com/office/powerpoint/2010/main" val="244679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19B122F-A2B6-4C91-A18C-7A079B8A3E78}"/>
              </a:ext>
            </a:extLst>
          </p:cNvPr>
          <p:cNvSpPr>
            <a:spLocks noGrp="1"/>
          </p:cNvSpPr>
          <p:nvPr>
            <p:ph type="title"/>
          </p:nvPr>
        </p:nvSpPr>
        <p:spPr>
          <a:xfrm>
            <a:off x="629841" y="342900"/>
            <a:ext cx="2949178" cy="1200150"/>
          </a:xfrm>
        </p:spPr>
        <p:txBody>
          <a:bodyPr anchor="b"/>
          <a:lstStyle>
            <a:lvl1pPr>
              <a:defRPr sz="2400"/>
            </a:lvl1pPr>
          </a:lstStyle>
          <a:p>
            <a:r>
              <a:rPr lang="ko-KR" altLang="en-US"/>
              <a:t>마스터 제목 스타일 편집</a:t>
            </a:r>
          </a:p>
        </p:txBody>
      </p:sp>
      <p:sp>
        <p:nvSpPr>
          <p:cNvPr id="3" name="그림 개체 틀 2">
            <a:extLst>
              <a:ext uri="{FF2B5EF4-FFF2-40B4-BE49-F238E27FC236}">
                <a16:creationId xmlns:a16="http://schemas.microsoft.com/office/drawing/2014/main" id="{4FCBEBAA-CE5F-4080-BFB6-5F0BC09A6123}"/>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ko-KR" altLang="en-US"/>
          </a:p>
        </p:txBody>
      </p:sp>
      <p:sp>
        <p:nvSpPr>
          <p:cNvPr id="4" name="텍스트 개체 틀 3">
            <a:extLst>
              <a:ext uri="{FF2B5EF4-FFF2-40B4-BE49-F238E27FC236}">
                <a16:creationId xmlns:a16="http://schemas.microsoft.com/office/drawing/2014/main" id="{3F024646-6D08-4749-AB7E-A7BBF7676BFE}"/>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EF9B607-B12F-48F2-BA07-7EE966172526}"/>
              </a:ext>
            </a:extLst>
          </p:cNvPr>
          <p:cNvSpPr>
            <a:spLocks noGrp="1"/>
          </p:cNvSpPr>
          <p:nvPr>
            <p:ph type="dt" sz="half" idx="10"/>
          </p:nvPr>
        </p:nvSpPr>
        <p:spPr/>
        <p:txBody>
          <a:bodyPr/>
          <a:lstStyle/>
          <a:p>
            <a:fld id="{DF275BC5-BBC5-451F-AA86-1F4039201BF5}" type="datetimeFigureOut">
              <a:rPr lang="ko-KR" altLang="en-US" smtClean="0"/>
              <a:t>2021-07-15</a:t>
            </a:fld>
            <a:endParaRPr lang="ko-KR" altLang="en-US"/>
          </a:p>
        </p:txBody>
      </p:sp>
      <p:sp>
        <p:nvSpPr>
          <p:cNvPr id="6" name="바닥글 개체 틀 5">
            <a:extLst>
              <a:ext uri="{FF2B5EF4-FFF2-40B4-BE49-F238E27FC236}">
                <a16:creationId xmlns:a16="http://schemas.microsoft.com/office/drawing/2014/main" id="{4554F799-3F98-4037-8857-58DF17FCF69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76C3826D-1520-4025-9C34-9406F36CC07D}"/>
              </a:ext>
            </a:extLst>
          </p:cNvPr>
          <p:cNvSpPr>
            <a:spLocks noGrp="1"/>
          </p:cNvSpPr>
          <p:nvPr>
            <p:ph type="sldNum" sz="quarter" idx="12"/>
          </p:nvPr>
        </p:nvSpPr>
        <p:spPr/>
        <p:txBody>
          <a:bodyPr/>
          <a:lstStyle/>
          <a:p>
            <a:fld id="{BABB26CA-3A90-4A70-ABAC-6CBD0CC74BB3}" type="slidenum">
              <a:rPr lang="ko-KR" altLang="en-US" smtClean="0"/>
              <a:t>‹#›</a:t>
            </a:fld>
            <a:endParaRPr lang="ko-KR" altLang="en-US"/>
          </a:p>
        </p:txBody>
      </p:sp>
    </p:spTree>
    <p:extLst>
      <p:ext uri="{BB962C8B-B14F-4D97-AF65-F5344CB8AC3E}">
        <p14:creationId xmlns:p14="http://schemas.microsoft.com/office/powerpoint/2010/main" val="1058526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A6F249B0-C614-42C2-B8AD-45B837F73234}"/>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3BDF1C14-D95C-4845-9588-3588C97BE022}"/>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123FC06-A57A-4E1C-8E2A-AC4D96B72C3C}"/>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F275BC5-BBC5-451F-AA86-1F4039201BF5}" type="datetimeFigureOut">
              <a:rPr lang="ko-KR" altLang="en-US" smtClean="0"/>
              <a:t>2021-07-15</a:t>
            </a:fld>
            <a:endParaRPr lang="ko-KR" altLang="en-US"/>
          </a:p>
        </p:txBody>
      </p:sp>
      <p:sp>
        <p:nvSpPr>
          <p:cNvPr id="5" name="바닥글 개체 틀 4">
            <a:extLst>
              <a:ext uri="{FF2B5EF4-FFF2-40B4-BE49-F238E27FC236}">
                <a16:creationId xmlns:a16="http://schemas.microsoft.com/office/drawing/2014/main" id="{AA46300D-70CA-4A48-A868-FFA678FCB83D}"/>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F3D5AB36-78C5-4EF0-9627-14A5205A5FA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ABB26CA-3A90-4A70-ABAC-6CBD0CC74BB3}" type="slidenum">
              <a:rPr lang="ko-KR" altLang="en-US" smtClean="0"/>
              <a:t>‹#›</a:t>
            </a:fld>
            <a:endParaRPr lang="ko-KR" altLang="en-US"/>
          </a:p>
        </p:txBody>
      </p:sp>
    </p:spTree>
    <p:extLst>
      <p:ext uri="{BB962C8B-B14F-4D97-AF65-F5344CB8AC3E}">
        <p14:creationId xmlns:p14="http://schemas.microsoft.com/office/powerpoint/2010/main" val="10181393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1"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1"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ko-KR"/>
      </a:defPPr>
      <a:lvl1pPr marL="0" algn="l" defTabSz="685800" rtl="0" eaLnBrk="1" latinLnBrk="1" hangingPunct="1">
        <a:defRPr sz="1350" kern="1200">
          <a:solidFill>
            <a:schemeClr val="tx1"/>
          </a:solidFill>
          <a:latin typeface="+mn-lt"/>
          <a:ea typeface="+mn-ea"/>
          <a:cs typeface="+mn-cs"/>
        </a:defRPr>
      </a:lvl1pPr>
      <a:lvl2pPr marL="342900" algn="l" defTabSz="685800" rtl="0" eaLnBrk="1" latinLnBrk="1" hangingPunct="1">
        <a:defRPr sz="1350" kern="1200">
          <a:solidFill>
            <a:schemeClr val="tx1"/>
          </a:solidFill>
          <a:latin typeface="+mn-lt"/>
          <a:ea typeface="+mn-ea"/>
          <a:cs typeface="+mn-cs"/>
        </a:defRPr>
      </a:lvl2pPr>
      <a:lvl3pPr marL="685800" algn="l" defTabSz="685800" rtl="0" eaLnBrk="1" latinLnBrk="1" hangingPunct="1">
        <a:defRPr sz="1350" kern="1200">
          <a:solidFill>
            <a:schemeClr val="tx1"/>
          </a:solidFill>
          <a:latin typeface="+mn-lt"/>
          <a:ea typeface="+mn-ea"/>
          <a:cs typeface="+mn-cs"/>
        </a:defRPr>
      </a:lvl3pPr>
      <a:lvl4pPr marL="1028700" algn="l" defTabSz="685800" rtl="0" eaLnBrk="1" latinLnBrk="1" hangingPunct="1">
        <a:defRPr sz="1350" kern="1200">
          <a:solidFill>
            <a:schemeClr val="tx1"/>
          </a:solidFill>
          <a:latin typeface="+mn-lt"/>
          <a:ea typeface="+mn-ea"/>
          <a:cs typeface="+mn-cs"/>
        </a:defRPr>
      </a:lvl4pPr>
      <a:lvl5pPr marL="1371600" algn="l" defTabSz="685800" rtl="0" eaLnBrk="1" latinLnBrk="1" hangingPunct="1">
        <a:defRPr sz="1350" kern="1200">
          <a:solidFill>
            <a:schemeClr val="tx1"/>
          </a:solidFill>
          <a:latin typeface="+mn-lt"/>
          <a:ea typeface="+mn-ea"/>
          <a:cs typeface="+mn-cs"/>
        </a:defRPr>
      </a:lvl5pPr>
      <a:lvl6pPr marL="1714500" algn="l" defTabSz="685800" rtl="0" eaLnBrk="1" latinLnBrk="1" hangingPunct="1">
        <a:defRPr sz="1350" kern="1200">
          <a:solidFill>
            <a:schemeClr val="tx1"/>
          </a:solidFill>
          <a:latin typeface="+mn-lt"/>
          <a:ea typeface="+mn-ea"/>
          <a:cs typeface="+mn-cs"/>
        </a:defRPr>
      </a:lvl6pPr>
      <a:lvl7pPr marL="2057400" algn="l" defTabSz="685800" rtl="0" eaLnBrk="1" latinLnBrk="1" hangingPunct="1">
        <a:defRPr sz="1350" kern="1200">
          <a:solidFill>
            <a:schemeClr val="tx1"/>
          </a:solidFill>
          <a:latin typeface="+mn-lt"/>
          <a:ea typeface="+mn-ea"/>
          <a:cs typeface="+mn-cs"/>
        </a:defRPr>
      </a:lvl7pPr>
      <a:lvl8pPr marL="2400300" algn="l" defTabSz="685800" rtl="0" eaLnBrk="1" latinLnBrk="1" hangingPunct="1">
        <a:defRPr sz="1350" kern="1200">
          <a:solidFill>
            <a:schemeClr val="tx1"/>
          </a:solidFill>
          <a:latin typeface="+mn-lt"/>
          <a:ea typeface="+mn-ea"/>
          <a:cs typeface="+mn-cs"/>
        </a:defRPr>
      </a:lvl8pPr>
      <a:lvl9pPr marL="2743200" algn="l" defTabSz="685800" rtl="0" eaLnBrk="1" latinLnBrk="1"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3.png"/><Relationship Id="rId5" Type="http://schemas.openxmlformats.org/officeDocument/2006/relationships/image" Target="../media/image28.png"/><Relationship Id="rId10" Type="http://schemas.openxmlformats.org/officeDocument/2006/relationships/image" Target="../media/image3.png"/><Relationship Id="rId4" Type="http://schemas.openxmlformats.org/officeDocument/2006/relationships/image" Target="../media/image27.png"/><Relationship Id="rId9"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32.png"/><Relationship Id="rId4" Type="http://schemas.openxmlformats.org/officeDocument/2006/relationships/image" Target="../media/image37.png"/><Relationship Id="rId9"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206493" y="2271319"/>
            <a:ext cx="4680520" cy="400110"/>
          </a:xfrm>
          <a:prstGeom prst="rect">
            <a:avLst/>
          </a:prstGeom>
          <a:noFill/>
        </p:spPr>
        <p:txBody>
          <a:bodyPr wrap="square" rtlCol="0">
            <a:spAutoFit/>
          </a:bodyPr>
          <a:lstStyle/>
          <a:p>
            <a:pPr algn="ctr"/>
            <a:r>
              <a:rPr lang="en-US" altLang="ko-KR" sz="2000" dirty="0" err="1">
                <a:ln>
                  <a:solidFill>
                    <a:schemeClr val="tx1">
                      <a:lumMod val="85000"/>
                      <a:lumOff val="15000"/>
                      <a:alpha val="56000"/>
                    </a:schemeClr>
                  </a:solidFill>
                </a:ln>
                <a:solidFill>
                  <a:schemeClr val="tx1">
                    <a:lumMod val="85000"/>
                    <a:lumOff val="15000"/>
                  </a:schemeClr>
                </a:solidFill>
                <a:latin typeface="나눔고딕 ExtraBold" panose="020D0904000000000000" pitchFamily="50" charset="-127"/>
                <a:ea typeface="나눔고딕 ExtraBold" panose="020D0904000000000000" pitchFamily="50" charset="-127"/>
              </a:rPr>
              <a:t>LogConcDEAD</a:t>
            </a:r>
            <a:r>
              <a:rPr lang="en-US" altLang="ko-KR" sz="2000" dirty="0">
                <a:ln>
                  <a:solidFill>
                    <a:schemeClr val="tx1">
                      <a:lumMod val="85000"/>
                      <a:lumOff val="15000"/>
                      <a:alpha val="56000"/>
                    </a:schemeClr>
                  </a:solidFill>
                </a:ln>
                <a:solidFill>
                  <a:schemeClr val="tx1">
                    <a:lumMod val="85000"/>
                    <a:lumOff val="15000"/>
                  </a:schemeClr>
                </a:solidFill>
                <a:latin typeface="나눔고딕 ExtraBold" panose="020D0904000000000000" pitchFamily="50" charset="-127"/>
                <a:ea typeface="나눔고딕 ExtraBold" panose="020D0904000000000000" pitchFamily="50" charset="-127"/>
              </a:rPr>
              <a:t> / </a:t>
            </a:r>
            <a:r>
              <a:rPr lang="en-US" altLang="ko-KR" sz="2000" dirty="0" err="1">
                <a:ln>
                  <a:solidFill>
                    <a:schemeClr val="tx1">
                      <a:lumMod val="85000"/>
                      <a:lumOff val="15000"/>
                      <a:alpha val="56000"/>
                    </a:schemeClr>
                  </a:solidFill>
                </a:ln>
                <a:solidFill>
                  <a:schemeClr val="tx1">
                    <a:lumMod val="85000"/>
                    <a:lumOff val="15000"/>
                  </a:schemeClr>
                </a:solidFill>
                <a:latin typeface="나눔고딕 ExtraBold" panose="020D0904000000000000" pitchFamily="50" charset="-127"/>
                <a:ea typeface="나눔고딕 ExtraBold" panose="020D0904000000000000" pitchFamily="50" charset="-127"/>
              </a:rPr>
              <a:t>fmlogcondens</a:t>
            </a:r>
            <a:endParaRPr lang="ko-KR" altLang="en-US" sz="2000" dirty="0">
              <a:ln>
                <a:solidFill>
                  <a:schemeClr val="tx1">
                    <a:lumMod val="85000"/>
                    <a:lumOff val="15000"/>
                    <a:alpha val="56000"/>
                  </a:schemeClr>
                </a:solidFill>
              </a:ln>
              <a:solidFill>
                <a:schemeClr val="tx1">
                  <a:lumMod val="85000"/>
                  <a:lumOff val="15000"/>
                </a:schemeClr>
              </a:solidFill>
              <a:latin typeface="나눔고딕 ExtraBold" panose="020D0904000000000000" pitchFamily="50" charset="-127"/>
              <a:ea typeface="나눔고딕 ExtraBold" panose="020D0904000000000000" pitchFamily="50" charset="-127"/>
            </a:endParaRPr>
          </a:p>
        </p:txBody>
      </p:sp>
      <p:sp>
        <p:nvSpPr>
          <p:cNvPr id="14" name="직사각형 13"/>
          <p:cNvSpPr/>
          <p:nvPr/>
        </p:nvSpPr>
        <p:spPr>
          <a:xfrm>
            <a:off x="3455322" y="1866581"/>
            <a:ext cx="2988885" cy="4001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2700467" y="1866581"/>
            <a:ext cx="1742708" cy="40011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각 삼각형 11"/>
          <p:cNvSpPr/>
          <p:nvPr/>
        </p:nvSpPr>
        <p:spPr>
          <a:xfrm>
            <a:off x="3974983" y="1866581"/>
            <a:ext cx="432755" cy="400110"/>
          </a:xfrm>
          <a:prstGeom prst="r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각 삼각형 12"/>
          <p:cNvSpPr/>
          <p:nvPr/>
        </p:nvSpPr>
        <p:spPr>
          <a:xfrm rot="16200000" flipH="1">
            <a:off x="4029048" y="1838514"/>
            <a:ext cx="399361" cy="456994"/>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2627784" y="2643758"/>
            <a:ext cx="3816424" cy="4571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p:cNvSpPr txBox="1"/>
          <p:nvPr/>
        </p:nvSpPr>
        <p:spPr>
          <a:xfrm>
            <a:off x="3383868" y="2757577"/>
            <a:ext cx="2376264" cy="246221"/>
          </a:xfrm>
          <a:prstGeom prst="rect">
            <a:avLst/>
          </a:prstGeom>
          <a:noFill/>
        </p:spPr>
        <p:txBody>
          <a:bodyPr wrap="square" rtlCol="0">
            <a:spAutoFit/>
          </a:bodyPr>
          <a:lstStyle/>
          <a:p>
            <a:pPr algn="ctr"/>
            <a:r>
              <a:rPr lang="ko-KR" altLang="en-US" sz="1000" spc="300" dirty="0">
                <a:ln>
                  <a:solidFill>
                    <a:schemeClr val="tx1">
                      <a:lumMod val="75000"/>
                      <a:lumOff val="25000"/>
                      <a:alpha val="10000"/>
                    </a:schemeClr>
                  </a:solidFill>
                </a:ln>
                <a:solidFill>
                  <a:schemeClr val="tx1">
                    <a:lumMod val="75000"/>
                    <a:lumOff val="25000"/>
                  </a:schemeClr>
                </a:solidFill>
                <a:latin typeface="-윤고딕330" panose="02030504000101010101" pitchFamily="18" charset="-127"/>
                <a:ea typeface="-윤고딕330" panose="02030504000101010101" pitchFamily="18" charset="-127"/>
              </a:rPr>
              <a:t>최정인</a:t>
            </a:r>
          </a:p>
        </p:txBody>
      </p:sp>
      <p:sp>
        <p:nvSpPr>
          <p:cNvPr id="11" name="TextBox 10"/>
          <p:cNvSpPr txBox="1"/>
          <p:nvPr/>
        </p:nvSpPr>
        <p:spPr>
          <a:xfrm>
            <a:off x="2700467" y="1879117"/>
            <a:ext cx="2125035" cy="338554"/>
          </a:xfrm>
          <a:prstGeom prst="rect">
            <a:avLst/>
          </a:prstGeom>
          <a:noFill/>
        </p:spPr>
        <p:txBody>
          <a:bodyPr wrap="square" rtlCol="0">
            <a:spAutoFit/>
          </a:bodyPr>
          <a:lstStyle/>
          <a:p>
            <a:r>
              <a:rPr lang="en-US" altLang="ko-KR" sz="1600" dirty="0">
                <a:ln>
                  <a:solidFill>
                    <a:schemeClr val="bg1">
                      <a:lumMod val="95000"/>
                      <a:alpha val="10000"/>
                    </a:schemeClr>
                  </a:solidFill>
                </a:ln>
                <a:solidFill>
                  <a:schemeClr val="bg1">
                    <a:lumMod val="95000"/>
                  </a:schemeClr>
                </a:solidFill>
                <a:latin typeface="-윤고딕350" pitchFamily="18" charset="-127"/>
                <a:ea typeface="-윤고딕350" pitchFamily="18" charset="-127"/>
              </a:rPr>
              <a:t>Paper Review</a:t>
            </a:r>
            <a:endParaRPr lang="ko-KR" altLang="en-US" sz="1600" dirty="0">
              <a:ln>
                <a:solidFill>
                  <a:schemeClr val="bg1">
                    <a:lumMod val="95000"/>
                    <a:alpha val="10000"/>
                  </a:schemeClr>
                </a:solidFill>
              </a:ln>
              <a:solidFill>
                <a:schemeClr val="bg1">
                  <a:lumMod val="95000"/>
                </a:schemeClr>
              </a:solidFill>
              <a:latin typeface="-윤고딕350" pitchFamily="18" charset="-127"/>
              <a:ea typeface="-윤고딕350" pitchFamily="18" charset="-127"/>
            </a:endParaRPr>
          </a:p>
        </p:txBody>
      </p:sp>
    </p:spTree>
    <p:extLst>
      <p:ext uri="{BB962C8B-B14F-4D97-AF65-F5344CB8AC3E}">
        <p14:creationId xmlns:p14="http://schemas.microsoft.com/office/powerpoint/2010/main" val="2749295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23118" y="2346434"/>
            <a:ext cx="4104456" cy="338554"/>
          </a:xfrm>
          <a:prstGeom prst="rect">
            <a:avLst/>
          </a:prstGeom>
          <a:noFill/>
        </p:spPr>
        <p:txBody>
          <a:bodyPr wrap="square" rtlCol="0">
            <a:spAutoFit/>
          </a:bodyPr>
          <a:lstStyle/>
          <a:p>
            <a:pPr algn="ctr"/>
            <a:r>
              <a:rPr lang="en-US" altLang="ko-KR" sz="1600" dirty="0">
                <a:ln>
                  <a:solidFill>
                    <a:schemeClr val="tx1">
                      <a:lumMod val="85000"/>
                      <a:lumOff val="15000"/>
                      <a:alpha val="0"/>
                    </a:schemeClr>
                  </a:solidFill>
                </a:ln>
                <a:solidFill>
                  <a:schemeClr val="tx1">
                    <a:lumMod val="85000"/>
                    <a:lumOff val="15000"/>
                  </a:schemeClr>
                </a:solidFill>
                <a:latin typeface="12롯데마트드림Medium"/>
                <a:ea typeface="-윤고딕340" pitchFamily="18" charset="-127"/>
              </a:rPr>
              <a:t>Source code of </a:t>
            </a:r>
            <a:r>
              <a:rPr lang="en-US" altLang="ko-KR" sz="1600" b="1" dirty="0" err="1">
                <a:ln>
                  <a:solidFill>
                    <a:schemeClr val="tx1">
                      <a:lumMod val="85000"/>
                      <a:lumOff val="15000"/>
                      <a:alpha val="0"/>
                    </a:schemeClr>
                  </a:solidFill>
                </a:ln>
                <a:solidFill>
                  <a:schemeClr val="tx1">
                    <a:lumMod val="85000"/>
                    <a:lumOff val="15000"/>
                  </a:schemeClr>
                </a:solidFill>
                <a:latin typeface="12롯데마트드림Medium"/>
                <a:ea typeface="-윤고딕340" pitchFamily="18" charset="-127"/>
              </a:rPr>
              <a:t>LogConcDEAD</a:t>
            </a:r>
            <a:endParaRPr lang="ko-KR" altLang="en-US" sz="1600" dirty="0">
              <a:ln>
                <a:solidFill>
                  <a:schemeClr val="tx1">
                    <a:lumMod val="85000"/>
                    <a:lumOff val="15000"/>
                    <a:alpha val="10000"/>
                  </a:schemeClr>
                </a:solidFill>
              </a:ln>
              <a:solidFill>
                <a:schemeClr val="tx1">
                  <a:lumMod val="85000"/>
                  <a:lumOff val="15000"/>
                </a:schemeClr>
              </a:solidFill>
              <a:latin typeface="-윤고딕340" panose="02030504000101010101" pitchFamily="18" charset="-127"/>
              <a:ea typeface="-윤고딕340" panose="02030504000101010101" pitchFamily="18" charset="-127"/>
            </a:endParaRPr>
          </a:p>
        </p:txBody>
      </p:sp>
      <p:sp>
        <p:nvSpPr>
          <p:cNvPr id="5" name="직사각형 4"/>
          <p:cNvSpPr/>
          <p:nvPr/>
        </p:nvSpPr>
        <p:spPr>
          <a:xfrm>
            <a:off x="3451602" y="2192138"/>
            <a:ext cx="307916" cy="154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각 삼각형 5"/>
          <p:cNvSpPr/>
          <p:nvPr/>
        </p:nvSpPr>
        <p:spPr>
          <a:xfrm>
            <a:off x="3759100" y="2192138"/>
            <a:ext cx="154800" cy="154800"/>
          </a:xfrm>
          <a:prstGeom prst="r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각 삼각형 6"/>
          <p:cNvSpPr/>
          <p:nvPr/>
        </p:nvSpPr>
        <p:spPr>
          <a:xfrm rot="16200000" flipH="1">
            <a:off x="3794192" y="2192425"/>
            <a:ext cx="154800" cy="15480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3945263" y="2192137"/>
            <a:ext cx="1746207" cy="15429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p:cNvSpPr txBox="1"/>
          <p:nvPr/>
        </p:nvSpPr>
        <p:spPr>
          <a:xfrm>
            <a:off x="3449973" y="2162227"/>
            <a:ext cx="934467" cy="230832"/>
          </a:xfrm>
          <a:prstGeom prst="rect">
            <a:avLst/>
          </a:prstGeom>
          <a:noFill/>
        </p:spPr>
        <p:txBody>
          <a:bodyPr wrap="square" rtlCol="0">
            <a:spAutoFit/>
          </a:bodyPr>
          <a:lstStyle/>
          <a:p>
            <a:r>
              <a:rPr lang="en-US" altLang="ko-KR" sz="900" dirty="0">
                <a:ln>
                  <a:solidFill>
                    <a:schemeClr val="bg1">
                      <a:lumMod val="95000"/>
                      <a:alpha val="10000"/>
                    </a:schemeClr>
                  </a:solidFill>
                </a:ln>
                <a:solidFill>
                  <a:schemeClr val="bg1">
                    <a:lumMod val="95000"/>
                  </a:schemeClr>
                </a:solidFill>
                <a:latin typeface="-윤고딕350" pitchFamily="18" charset="-127"/>
                <a:ea typeface="-윤고딕350" pitchFamily="18" charset="-127"/>
              </a:rPr>
              <a:t>03</a:t>
            </a:r>
            <a:endParaRPr lang="ko-KR" altLang="en-US" sz="900" dirty="0">
              <a:ln>
                <a:solidFill>
                  <a:schemeClr val="bg1">
                    <a:lumMod val="95000"/>
                    <a:alpha val="10000"/>
                  </a:schemeClr>
                </a:solidFill>
              </a:ln>
              <a:solidFill>
                <a:schemeClr val="bg1">
                  <a:lumMod val="95000"/>
                </a:schemeClr>
              </a:solidFill>
              <a:latin typeface="-윤고딕350" pitchFamily="18" charset="-127"/>
              <a:ea typeface="-윤고딕350" pitchFamily="18" charset="-127"/>
            </a:endParaRPr>
          </a:p>
        </p:txBody>
      </p:sp>
    </p:spTree>
    <p:extLst>
      <p:ext uri="{BB962C8B-B14F-4D97-AF65-F5344CB8AC3E}">
        <p14:creationId xmlns:p14="http://schemas.microsoft.com/office/powerpoint/2010/main" val="227437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98626" y="60348"/>
            <a:ext cx="8928992" cy="7200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p:cNvSpPr/>
          <p:nvPr/>
        </p:nvSpPr>
        <p:spPr>
          <a:xfrm>
            <a:off x="98625" y="168851"/>
            <a:ext cx="1872207" cy="32354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각 삼각형 3"/>
          <p:cNvSpPr/>
          <p:nvPr/>
        </p:nvSpPr>
        <p:spPr>
          <a:xfrm>
            <a:off x="1970832" y="168850"/>
            <a:ext cx="323546" cy="323546"/>
          </a:xfrm>
          <a:prstGeom prst="r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p:cNvGrpSpPr/>
          <p:nvPr/>
        </p:nvGrpSpPr>
        <p:grpSpPr>
          <a:xfrm>
            <a:off x="2016206" y="168846"/>
            <a:ext cx="7011412" cy="323548"/>
            <a:chOff x="2016206" y="168846"/>
            <a:chExt cx="7011412" cy="323548"/>
          </a:xfrm>
        </p:grpSpPr>
        <p:sp>
          <p:nvSpPr>
            <p:cNvPr id="6" name="직사각형 5"/>
            <p:cNvSpPr/>
            <p:nvPr/>
          </p:nvSpPr>
          <p:spPr>
            <a:xfrm flipH="1" flipV="1">
              <a:off x="2339752" y="168846"/>
              <a:ext cx="6687866" cy="32354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각 삼각형 6"/>
            <p:cNvSpPr/>
            <p:nvPr/>
          </p:nvSpPr>
          <p:spPr>
            <a:xfrm flipH="1" flipV="1">
              <a:off x="2016206" y="168848"/>
              <a:ext cx="323546" cy="323546"/>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0" name="직사각형 9"/>
          <p:cNvSpPr/>
          <p:nvPr/>
        </p:nvSpPr>
        <p:spPr>
          <a:xfrm>
            <a:off x="160427" y="198012"/>
            <a:ext cx="50357" cy="2553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그림 11">
            <a:extLst>
              <a:ext uri="{FF2B5EF4-FFF2-40B4-BE49-F238E27FC236}">
                <a16:creationId xmlns:a16="http://schemas.microsoft.com/office/drawing/2014/main" id="{5ACBEC71-8F8D-4C55-B36F-FE85690AE9D1}"/>
              </a:ext>
            </a:extLst>
          </p:cNvPr>
          <p:cNvPicPr>
            <a:picLocks noChangeAspect="1"/>
          </p:cNvPicPr>
          <p:nvPr/>
        </p:nvPicPr>
        <p:blipFill>
          <a:blip r:embed="rId3"/>
          <a:stretch>
            <a:fillRect/>
          </a:stretch>
        </p:blipFill>
        <p:spPr>
          <a:xfrm>
            <a:off x="678655" y="2225698"/>
            <a:ext cx="6804248" cy="765874"/>
          </a:xfrm>
          <a:prstGeom prst="rect">
            <a:avLst/>
          </a:prstGeom>
        </p:spPr>
      </p:pic>
      <p:pic>
        <p:nvPicPr>
          <p:cNvPr id="16" name="그림 15">
            <a:extLst>
              <a:ext uri="{FF2B5EF4-FFF2-40B4-BE49-F238E27FC236}">
                <a16:creationId xmlns:a16="http://schemas.microsoft.com/office/drawing/2014/main" id="{AEE3FA24-C6A2-4C01-8D35-77BE6EFA0D5B}"/>
              </a:ext>
            </a:extLst>
          </p:cNvPr>
          <p:cNvPicPr>
            <a:picLocks noChangeAspect="1"/>
          </p:cNvPicPr>
          <p:nvPr/>
        </p:nvPicPr>
        <p:blipFill rotWithShape="1">
          <a:blip r:embed="rId4"/>
          <a:srcRect b="36299"/>
          <a:stretch/>
        </p:blipFill>
        <p:spPr>
          <a:xfrm>
            <a:off x="872466" y="3319858"/>
            <a:ext cx="3208313" cy="1552063"/>
          </a:xfrm>
          <a:prstGeom prst="rect">
            <a:avLst/>
          </a:prstGeom>
        </p:spPr>
      </p:pic>
      <p:pic>
        <p:nvPicPr>
          <p:cNvPr id="18" name="그림 17">
            <a:extLst>
              <a:ext uri="{FF2B5EF4-FFF2-40B4-BE49-F238E27FC236}">
                <a16:creationId xmlns:a16="http://schemas.microsoft.com/office/drawing/2014/main" id="{0260A725-4336-435D-B36D-85330A22AFD5}"/>
              </a:ext>
            </a:extLst>
          </p:cNvPr>
          <p:cNvPicPr>
            <a:picLocks noChangeAspect="1"/>
          </p:cNvPicPr>
          <p:nvPr/>
        </p:nvPicPr>
        <p:blipFill>
          <a:blip r:embed="rId5"/>
          <a:stretch>
            <a:fillRect/>
          </a:stretch>
        </p:blipFill>
        <p:spPr>
          <a:xfrm>
            <a:off x="827584" y="725069"/>
            <a:ext cx="5838881" cy="1172344"/>
          </a:xfrm>
          <a:prstGeom prst="rect">
            <a:avLst/>
          </a:prstGeom>
        </p:spPr>
      </p:pic>
      <p:sp>
        <p:nvSpPr>
          <p:cNvPr id="19" name="직사각형 18">
            <a:extLst>
              <a:ext uri="{FF2B5EF4-FFF2-40B4-BE49-F238E27FC236}">
                <a16:creationId xmlns:a16="http://schemas.microsoft.com/office/drawing/2014/main" id="{E36AF8E8-39D0-4324-B7AF-B5F2C1FB841F}"/>
              </a:ext>
            </a:extLst>
          </p:cNvPr>
          <p:cNvSpPr/>
          <p:nvPr/>
        </p:nvSpPr>
        <p:spPr>
          <a:xfrm>
            <a:off x="539551" y="679138"/>
            <a:ext cx="6984775" cy="13885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E9385E4C-4C15-4427-9A8B-B3E6B9793411}"/>
              </a:ext>
            </a:extLst>
          </p:cNvPr>
          <p:cNvSpPr/>
          <p:nvPr/>
        </p:nvSpPr>
        <p:spPr>
          <a:xfrm>
            <a:off x="539552" y="2067694"/>
            <a:ext cx="6984776" cy="10801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직사각형 41">
            <a:extLst>
              <a:ext uri="{FF2B5EF4-FFF2-40B4-BE49-F238E27FC236}">
                <a16:creationId xmlns:a16="http://schemas.microsoft.com/office/drawing/2014/main" id="{C65D9707-FC2F-48AD-A07B-B05F1D29C4DD}"/>
              </a:ext>
            </a:extLst>
          </p:cNvPr>
          <p:cNvSpPr/>
          <p:nvPr/>
        </p:nvSpPr>
        <p:spPr>
          <a:xfrm>
            <a:off x="539550" y="3152037"/>
            <a:ext cx="6984775" cy="1552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42">
            <a:extLst>
              <a:ext uri="{FF2B5EF4-FFF2-40B4-BE49-F238E27FC236}">
                <a16:creationId xmlns:a16="http://schemas.microsoft.com/office/drawing/2014/main" id="{64F60687-4047-45C0-8021-A1A13CE88EC0}"/>
              </a:ext>
            </a:extLst>
          </p:cNvPr>
          <p:cNvSpPr/>
          <p:nvPr/>
        </p:nvSpPr>
        <p:spPr>
          <a:xfrm>
            <a:off x="1691192" y="674915"/>
            <a:ext cx="936592" cy="3168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직사각형 47">
            <a:extLst>
              <a:ext uri="{FF2B5EF4-FFF2-40B4-BE49-F238E27FC236}">
                <a16:creationId xmlns:a16="http://schemas.microsoft.com/office/drawing/2014/main" id="{92993D89-AF0E-43D9-A57D-035A35951247}"/>
              </a:ext>
            </a:extLst>
          </p:cNvPr>
          <p:cNvSpPr/>
          <p:nvPr/>
        </p:nvSpPr>
        <p:spPr>
          <a:xfrm>
            <a:off x="1331639" y="3305817"/>
            <a:ext cx="846339" cy="15043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78855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98626" y="60348"/>
            <a:ext cx="8928992" cy="7200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p:cNvSpPr/>
          <p:nvPr/>
        </p:nvSpPr>
        <p:spPr>
          <a:xfrm>
            <a:off x="98625" y="168851"/>
            <a:ext cx="1872207" cy="32354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각 삼각형 3"/>
          <p:cNvSpPr/>
          <p:nvPr/>
        </p:nvSpPr>
        <p:spPr>
          <a:xfrm>
            <a:off x="1970832" y="168850"/>
            <a:ext cx="323546" cy="323546"/>
          </a:xfrm>
          <a:prstGeom prst="r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p:cNvGrpSpPr/>
          <p:nvPr/>
        </p:nvGrpSpPr>
        <p:grpSpPr>
          <a:xfrm>
            <a:off x="2016206" y="168846"/>
            <a:ext cx="7011412" cy="323548"/>
            <a:chOff x="2016206" y="168846"/>
            <a:chExt cx="7011412" cy="323548"/>
          </a:xfrm>
        </p:grpSpPr>
        <p:sp>
          <p:nvSpPr>
            <p:cNvPr id="6" name="직사각형 5"/>
            <p:cNvSpPr/>
            <p:nvPr/>
          </p:nvSpPr>
          <p:spPr>
            <a:xfrm flipH="1" flipV="1">
              <a:off x="2339752" y="168846"/>
              <a:ext cx="6687866" cy="32354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각 삼각형 6"/>
            <p:cNvSpPr/>
            <p:nvPr/>
          </p:nvSpPr>
          <p:spPr>
            <a:xfrm flipH="1" flipV="1">
              <a:off x="2016206" y="168848"/>
              <a:ext cx="323546" cy="323546"/>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0" name="직사각형 9"/>
          <p:cNvSpPr/>
          <p:nvPr/>
        </p:nvSpPr>
        <p:spPr>
          <a:xfrm>
            <a:off x="160427" y="198012"/>
            <a:ext cx="50357" cy="2553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68DEEBCA-1228-4304-96B6-24B442D6423C}"/>
              </a:ext>
            </a:extLst>
          </p:cNvPr>
          <p:cNvPicPr>
            <a:picLocks noChangeAspect="1"/>
          </p:cNvPicPr>
          <p:nvPr/>
        </p:nvPicPr>
        <p:blipFill>
          <a:blip r:embed="rId3"/>
          <a:stretch>
            <a:fillRect/>
          </a:stretch>
        </p:blipFill>
        <p:spPr>
          <a:xfrm>
            <a:off x="395536" y="699542"/>
            <a:ext cx="4752528" cy="1363035"/>
          </a:xfrm>
          <a:prstGeom prst="rect">
            <a:avLst/>
          </a:prstGeom>
        </p:spPr>
      </p:pic>
      <p:pic>
        <p:nvPicPr>
          <p:cNvPr id="15" name="그림 14">
            <a:extLst>
              <a:ext uri="{FF2B5EF4-FFF2-40B4-BE49-F238E27FC236}">
                <a16:creationId xmlns:a16="http://schemas.microsoft.com/office/drawing/2014/main" id="{320DBDF4-65FF-4072-9001-52A31E0AB28E}"/>
              </a:ext>
            </a:extLst>
          </p:cNvPr>
          <p:cNvPicPr>
            <a:picLocks noChangeAspect="1"/>
          </p:cNvPicPr>
          <p:nvPr/>
        </p:nvPicPr>
        <p:blipFill rotWithShape="1">
          <a:blip r:embed="rId4"/>
          <a:srcRect b="64258"/>
          <a:stretch/>
        </p:blipFill>
        <p:spPr>
          <a:xfrm>
            <a:off x="413633" y="2369893"/>
            <a:ext cx="4248472" cy="1551503"/>
          </a:xfrm>
          <a:prstGeom prst="rect">
            <a:avLst/>
          </a:prstGeom>
        </p:spPr>
      </p:pic>
      <p:pic>
        <p:nvPicPr>
          <p:cNvPr id="18" name="그림 17">
            <a:extLst>
              <a:ext uri="{FF2B5EF4-FFF2-40B4-BE49-F238E27FC236}">
                <a16:creationId xmlns:a16="http://schemas.microsoft.com/office/drawing/2014/main" id="{D9B820CC-3F3D-4FBF-942C-E651E30C9F2C}"/>
              </a:ext>
            </a:extLst>
          </p:cNvPr>
          <p:cNvPicPr>
            <a:picLocks noChangeAspect="1"/>
          </p:cNvPicPr>
          <p:nvPr/>
        </p:nvPicPr>
        <p:blipFill>
          <a:blip r:embed="rId5"/>
          <a:stretch>
            <a:fillRect/>
          </a:stretch>
        </p:blipFill>
        <p:spPr>
          <a:xfrm>
            <a:off x="6228183" y="1107620"/>
            <a:ext cx="1564011" cy="592429"/>
          </a:xfrm>
          <a:prstGeom prst="rect">
            <a:avLst/>
          </a:prstGeom>
        </p:spPr>
      </p:pic>
      <p:pic>
        <p:nvPicPr>
          <p:cNvPr id="21" name="그림 20">
            <a:extLst>
              <a:ext uri="{FF2B5EF4-FFF2-40B4-BE49-F238E27FC236}">
                <a16:creationId xmlns:a16="http://schemas.microsoft.com/office/drawing/2014/main" id="{21DBB457-8587-4132-9E4F-CEED6FBC2F0B}"/>
              </a:ext>
            </a:extLst>
          </p:cNvPr>
          <p:cNvPicPr>
            <a:picLocks noChangeAspect="1"/>
          </p:cNvPicPr>
          <p:nvPr/>
        </p:nvPicPr>
        <p:blipFill>
          <a:blip r:embed="rId6"/>
          <a:stretch>
            <a:fillRect/>
          </a:stretch>
        </p:blipFill>
        <p:spPr>
          <a:xfrm>
            <a:off x="2627784" y="4205025"/>
            <a:ext cx="4679999" cy="236731"/>
          </a:xfrm>
          <a:prstGeom prst="rect">
            <a:avLst/>
          </a:prstGeom>
        </p:spPr>
      </p:pic>
      <p:cxnSp>
        <p:nvCxnSpPr>
          <p:cNvPr id="23" name="직선 화살표 연결선 22">
            <a:extLst>
              <a:ext uri="{FF2B5EF4-FFF2-40B4-BE49-F238E27FC236}">
                <a16:creationId xmlns:a16="http://schemas.microsoft.com/office/drawing/2014/main" id="{7B6B3834-A286-4F75-A444-0119D0DAA13C}"/>
              </a:ext>
            </a:extLst>
          </p:cNvPr>
          <p:cNvCxnSpPr/>
          <p:nvPr/>
        </p:nvCxnSpPr>
        <p:spPr>
          <a:xfrm>
            <a:off x="5363567" y="1419622"/>
            <a:ext cx="648072" cy="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CC6909DF-32CF-4835-BC7C-8502EA0B2D02}"/>
              </a:ext>
            </a:extLst>
          </p:cNvPr>
          <p:cNvCxnSpPr/>
          <p:nvPr/>
        </p:nvCxnSpPr>
        <p:spPr>
          <a:xfrm>
            <a:off x="1692170" y="4323390"/>
            <a:ext cx="648072" cy="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78346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3451601" y="1491631"/>
            <a:ext cx="307916" cy="154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각 삼각형 5"/>
          <p:cNvSpPr/>
          <p:nvPr/>
        </p:nvSpPr>
        <p:spPr>
          <a:xfrm>
            <a:off x="3759099" y="1491631"/>
            <a:ext cx="154800" cy="154800"/>
          </a:xfrm>
          <a:prstGeom prst="r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각 삼각형 6"/>
          <p:cNvSpPr/>
          <p:nvPr/>
        </p:nvSpPr>
        <p:spPr>
          <a:xfrm rot="16200000" flipH="1">
            <a:off x="3794191" y="1491918"/>
            <a:ext cx="154800" cy="15480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3945262" y="1491630"/>
            <a:ext cx="1746207" cy="15429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p:cNvSpPr txBox="1"/>
          <p:nvPr/>
        </p:nvSpPr>
        <p:spPr>
          <a:xfrm>
            <a:off x="3449972" y="1461720"/>
            <a:ext cx="934467" cy="230832"/>
          </a:xfrm>
          <a:prstGeom prst="rect">
            <a:avLst/>
          </a:prstGeom>
          <a:noFill/>
        </p:spPr>
        <p:txBody>
          <a:bodyPr wrap="square" rtlCol="0">
            <a:spAutoFit/>
          </a:bodyPr>
          <a:lstStyle/>
          <a:p>
            <a:r>
              <a:rPr lang="en-US" altLang="ko-KR" sz="900" dirty="0">
                <a:ln>
                  <a:solidFill>
                    <a:schemeClr val="bg1">
                      <a:lumMod val="95000"/>
                      <a:alpha val="10000"/>
                    </a:schemeClr>
                  </a:solidFill>
                </a:ln>
                <a:solidFill>
                  <a:schemeClr val="bg1">
                    <a:lumMod val="95000"/>
                  </a:schemeClr>
                </a:solidFill>
                <a:latin typeface="-윤고딕350" pitchFamily="18" charset="-127"/>
                <a:ea typeface="-윤고딕350" pitchFamily="18" charset="-127"/>
              </a:rPr>
              <a:t>04</a:t>
            </a:r>
            <a:endParaRPr lang="ko-KR" altLang="en-US" sz="900" dirty="0">
              <a:ln>
                <a:solidFill>
                  <a:schemeClr val="bg1">
                    <a:lumMod val="95000"/>
                    <a:alpha val="10000"/>
                  </a:schemeClr>
                </a:solidFill>
              </a:ln>
              <a:solidFill>
                <a:schemeClr val="bg1">
                  <a:lumMod val="95000"/>
                </a:schemeClr>
              </a:solidFill>
              <a:latin typeface="-윤고딕350" pitchFamily="18" charset="-127"/>
              <a:ea typeface="-윤고딕350" pitchFamily="18" charset="-127"/>
            </a:endParaRPr>
          </a:p>
        </p:txBody>
      </p:sp>
      <p:pic>
        <p:nvPicPr>
          <p:cNvPr id="4" name="그림 3">
            <a:extLst>
              <a:ext uri="{FF2B5EF4-FFF2-40B4-BE49-F238E27FC236}">
                <a16:creationId xmlns:a16="http://schemas.microsoft.com/office/drawing/2014/main" id="{E753299E-6979-43CC-95AF-FD8D2E0C2AE6}"/>
              </a:ext>
            </a:extLst>
          </p:cNvPr>
          <p:cNvPicPr>
            <a:picLocks noChangeAspect="1"/>
          </p:cNvPicPr>
          <p:nvPr/>
        </p:nvPicPr>
        <p:blipFill>
          <a:blip r:embed="rId2"/>
          <a:stretch>
            <a:fillRect/>
          </a:stretch>
        </p:blipFill>
        <p:spPr>
          <a:xfrm>
            <a:off x="1619672" y="1779662"/>
            <a:ext cx="6408712" cy="1855313"/>
          </a:xfrm>
          <a:prstGeom prst="rect">
            <a:avLst/>
          </a:prstGeom>
        </p:spPr>
      </p:pic>
    </p:spTree>
    <p:extLst>
      <p:ext uri="{BB962C8B-B14F-4D97-AF65-F5344CB8AC3E}">
        <p14:creationId xmlns:p14="http://schemas.microsoft.com/office/powerpoint/2010/main" val="457290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98626" y="60348"/>
            <a:ext cx="8928992" cy="7200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p:cNvSpPr/>
          <p:nvPr/>
        </p:nvSpPr>
        <p:spPr>
          <a:xfrm>
            <a:off x="98625" y="168851"/>
            <a:ext cx="1872207" cy="32354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각 삼각형 3"/>
          <p:cNvSpPr/>
          <p:nvPr/>
        </p:nvSpPr>
        <p:spPr>
          <a:xfrm>
            <a:off x="1970832" y="168850"/>
            <a:ext cx="323546" cy="323546"/>
          </a:xfrm>
          <a:prstGeom prst="r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p:cNvGrpSpPr/>
          <p:nvPr/>
        </p:nvGrpSpPr>
        <p:grpSpPr>
          <a:xfrm>
            <a:off x="2016206" y="168846"/>
            <a:ext cx="7011412" cy="323548"/>
            <a:chOff x="2016206" y="168846"/>
            <a:chExt cx="7011412" cy="323548"/>
          </a:xfrm>
        </p:grpSpPr>
        <p:sp>
          <p:nvSpPr>
            <p:cNvPr id="6" name="직사각형 5"/>
            <p:cNvSpPr/>
            <p:nvPr/>
          </p:nvSpPr>
          <p:spPr>
            <a:xfrm flipH="1" flipV="1">
              <a:off x="2339752" y="168846"/>
              <a:ext cx="6687866" cy="32354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각 삼각형 6"/>
            <p:cNvSpPr/>
            <p:nvPr/>
          </p:nvSpPr>
          <p:spPr>
            <a:xfrm flipH="1" flipV="1">
              <a:off x="2016206" y="168848"/>
              <a:ext cx="323546" cy="323546"/>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0" name="직사각형 9"/>
          <p:cNvSpPr/>
          <p:nvPr/>
        </p:nvSpPr>
        <p:spPr>
          <a:xfrm>
            <a:off x="160427" y="198012"/>
            <a:ext cx="50357" cy="2553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그림 11">
            <a:extLst>
              <a:ext uri="{FF2B5EF4-FFF2-40B4-BE49-F238E27FC236}">
                <a16:creationId xmlns:a16="http://schemas.microsoft.com/office/drawing/2014/main" id="{350A6BDD-3CC8-49E3-8B67-5F0325C004D6}"/>
              </a:ext>
            </a:extLst>
          </p:cNvPr>
          <p:cNvPicPr>
            <a:picLocks noChangeAspect="1"/>
          </p:cNvPicPr>
          <p:nvPr/>
        </p:nvPicPr>
        <p:blipFill>
          <a:blip r:embed="rId3"/>
          <a:stretch>
            <a:fillRect/>
          </a:stretch>
        </p:blipFill>
        <p:spPr>
          <a:xfrm>
            <a:off x="395536" y="871906"/>
            <a:ext cx="1512168" cy="425694"/>
          </a:xfrm>
          <a:prstGeom prst="rect">
            <a:avLst/>
          </a:prstGeom>
        </p:spPr>
      </p:pic>
      <p:pic>
        <p:nvPicPr>
          <p:cNvPr id="16" name="그림 15">
            <a:extLst>
              <a:ext uri="{FF2B5EF4-FFF2-40B4-BE49-F238E27FC236}">
                <a16:creationId xmlns:a16="http://schemas.microsoft.com/office/drawing/2014/main" id="{5C79F8C3-EC9C-44B5-B902-635EFFC87A32}"/>
              </a:ext>
            </a:extLst>
          </p:cNvPr>
          <p:cNvPicPr>
            <a:picLocks noChangeAspect="1"/>
          </p:cNvPicPr>
          <p:nvPr/>
        </p:nvPicPr>
        <p:blipFill>
          <a:blip r:embed="rId4"/>
          <a:stretch>
            <a:fillRect/>
          </a:stretch>
        </p:blipFill>
        <p:spPr>
          <a:xfrm>
            <a:off x="386160" y="1977758"/>
            <a:ext cx="2952328" cy="361510"/>
          </a:xfrm>
          <a:prstGeom prst="rect">
            <a:avLst/>
          </a:prstGeom>
        </p:spPr>
      </p:pic>
      <p:pic>
        <p:nvPicPr>
          <p:cNvPr id="19" name="그림 18">
            <a:extLst>
              <a:ext uri="{FF2B5EF4-FFF2-40B4-BE49-F238E27FC236}">
                <a16:creationId xmlns:a16="http://schemas.microsoft.com/office/drawing/2014/main" id="{1391494C-E69B-49F9-B8F8-2A5790F3457E}"/>
              </a:ext>
            </a:extLst>
          </p:cNvPr>
          <p:cNvPicPr>
            <a:picLocks noChangeAspect="1"/>
          </p:cNvPicPr>
          <p:nvPr/>
        </p:nvPicPr>
        <p:blipFill>
          <a:blip r:embed="rId5"/>
          <a:stretch>
            <a:fillRect/>
          </a:stretch>
        </p:blipFill>
        <p:spPr>
          <a:xfrm>
            <a:off x="386160" y="2411276"/>
            <a:ext cx="3983196" cy="721694"/>
          </a:xfrm>
          <a:prstGeom prst="rect">
            <a:avLst/>
          </a:prstGeom>
        </p:spPr>
      </p:pic>
      <p:pic>
        <p:nvPicPr>
          <p:cNvPr id="22" name="그림 21">
            <a:extLst>
              <a:ext uri="{FF2B5EF4-FFF2-40B4-BE49-F238E27FC236}">
                <a16:creationId xmlns:a16="http://schemas.microsoft.com/office/drawing/2014/main" id="{C22055AB-3013-49C6-A660-8DA2CCF60D13}"/>
              </a:ext>
            </a:extLst>
          </p:cNvPr>
          <p:cNvPicPr>
            <a:picLocks noChangeAspect="1"/>
          </p:cNvPicPr>
          <p:nvPr/>
        </p:nvPicPr>
        <p:blipFill>
          <a:blip r:embed="rId6"/>
          <a:stretch>
            <a:fillRect/>
          </a:stretch>
        </p:blipFill>
        <p:spPr>
          <a:xfrm>
            <a:off x="408495" y="3203364"/>
            <a:ext cx="2641855" cy="407484"/>
          </a:xfrm>
          <a:prstGeom prst="rect">
            <a:avLst/>
          </a:prstGeom>
        </p:spPr>
      </p:pic>
      <p:pic>
        <p:nvPicPr>
          <p:cNvPr id="24" name="그림 23">
            <a:extLst>
              <a:ext uri="{FF2B5EF4-FFF2-40B4-BE49-F238E27FC236}">
                <a16:creationId xmlns:a16="http://schemas.microsoft.com/office/drawing/2014/main" id="{47B7B0F5-5D12-416B-ADCF-4ED3D9C686FC}"/>
              </a:ext>
            </a:extLst>
          </p:cNvPr>
          <p:cNvPicPr>
            <a:picLocks noChangeAspect="1"/>
          </p:cNvPicPr>
          <p:nvPr/>
        </p:nvPicPr>
        <p:blipFill>
          <a:blip r:embed="rId7"/>
          <a:stretch>
            <a:fillRect/>
          </a:stretch>
        </p:blipFill>
        <p:spPr>
          <a:xfrm>
            <a:off x="395536" y="3710779"/>
            <a:ext cx="4635638" cy="590306"/>
          </a:xfrm>
          <a:prstGeom prst="rect">
            <a:avLst/>
          </a:prstGeom>
        </p:spPr>
      </p:pic>
      <p:pic>
        <p:nvPicPr>
          <p:cNvPr id="26" name="그림 25">
            <a:extLst>
              <a:ext uri="{FF2B5EF4-FFF2-40B4-BE49-F238E27FC236}">
                <a16:creationId xmlns:a16="http://schemas.microsoft.com/office/drawing/2014/main" id="{EC13A2B3-F2F7-4E92-B693-99089E48578F}"/>
              </a:ext>
            </a:extLst>
          </p:cNvPr>
          <p:cNvPicPr>
            <a:picLocks noChangeAspect="1"/>
          </p:cNvPicPr>
          <p:nvPr/>
        </p:nvPicPr>
        <p:blipFill>
          <a:blip r:embed="rId8"/>
          <a:stretch>
            <a:fillRect/>
          </a:stretch>
        </p:blipFill>
        <p:spPr>
          <a:xfrm>
            <a:off x="497869" y="1277964"/>
            <a:ext cx="1016839" cy="698046"/>
          </a:xfrm>
          <a:prstGeom prst="rect">
            <a:avLst/>
          </a:prstGeom>
        </p:spPr>
      </p:pic>
      <p:pic>
        <p:nvPicPr>
          <p:cNvPr id="27" name="그림 26">
            <a:extLst>
              <a:ext uri="{FF2B5EF4-FFF2-40B4-BE49-F238E27FC236}">
                <a16:creationId xmlns:a16="http://schemas.microsoft.com/office/drawing/2014/main" id="{0B43E172-9ABD-4621-B5FC-03FDE1B64875}"/>
              </a:ext>
            </a:extLst>
          </p:cNvPr>
          <p:cNvPicPr>
            <a:picLocks noChangeAspect="1"/>
          </p:cNvPicPr>
          <p:nvPr/>
        </p:nvPicPr>
        <p:blipFill>
          <a:blip r:embed="rId9"/>
          <a:stretch>
            <a:fillRect/>
          </a:stretch>
        </p:blipFill>
        <p:spPr>
          <a:xfrm>
            <a:off x="3781290" y="4355561"/>
            <a:ext cx="3762802" cy="619093"/>
          </a:xfrm>
          <a:prstGeom prst="rect">
            <a:avLst/>
          </a:prstGeom>
        </p:spPr>
      </p:pic>
      <p:pic>
        <p:nvPicPr>
          <p:cNvPr id="29" name="그림 28">
            <a:extLst>
              <a:ext uri="{FF2B5EF4-FFF2-40B4-BE49-F238E27FC236}">
                <a16:creationId xmlns:a16="http://schemas.microsoft.com/office/drawing/2014/main" id="{762E790C-258F-4F3F-A166-F3F54425DB27}"/>
              </a:ext>
            </a:extLst>
          </p:cNvPr>
          <p:cNvPicPr>
            <a:picLocks noChangeAspect="1"/>
          </p:cNvPicPr>
          <p:nvPr/>
        </p:nvPicPr>
        <p:blipFill>
          <a:blip r:embed="rId10"/>
          <a:stretch>
            <a:fillRect/>
          </a:stretch>
        </p:blipFill>
        <p:spPr>
          <a:xfrm>
            <a:off x="4319464" y="3220965"/>
            <a:ext cx="4824536" cy="429772"/>
          </a:xfrm>
          <a:prstGeom prst="rect">
            <a:avLst/>
          </a:prstGeom>
        </p:spPr>
      </p:pic>
      <p:pic>
        <p:nvPicPr>
          <p:cNvPr id="31" name="그림 30">
            <a:extLst>
              <a:ext uri="{FF2B5EF4-FFF2-40B4-BE49-F238E27FC236}">
                <a16:creationId xmlns:a16="http://schemas.microsoft.com/office/drawing/2014/main" id="{2E441A70-0CCF-4966-A188-8E3D969D78B1}"/>
              </a:ext>
            </a:extLst>
          </p:cNvPr>
          <p:cNvPicPr>
            <a:picLocks noChangeAspect="1"/>
          </p:cNvPicPr>
          <p:nvPr/>
        </p:nvPicPr>
        <p:blipFill>
          <a:blip r:embed="rId11"/>
          <a:stretch>
            <a:fillRect/>
          </a:stretch>
        </p:blipFill>
        <p:spPr>
          <a:xfrm>
            <a:off x="1691680" y="1444155"/>
            <a:ext cx="4132567" cy="361511"/>
          </a:xfrm>
          <a:prstGeom prst="rect">
            <a:avLst/>
          </a:prstGeom>
        </p:spPr>
      </p:pic>
      <p:cxnSp>
        <p:nvCxnSpPr>
          <p:cNvPr id="33" name="직선 화살표 연결선 32">
            <a:extLst>
              <a:ext uri="{FF2B5EF4-FFF2-40B4-BE49-F238E27FC236}">
                <a16:creationId xmlns:a16="http://schemas.microsoft.com/office/drawing/2014/main" id="{BF6B2344-F6F4-4CB9-BD5D-D1C9D3AC1FE4}"/>
              </a:ext>
            </a:extLst>
          </p:cNvPr>
          <p:cNvCxnSpPr/>
          <p:nvPr/>
        </p:nvCxnSpPr>
        <p:spPr>
          <a:xfrm>
            <a:off x="3563888" y="3435846"/>
            <a:ext cx="648072" cy="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CAADC221-2838-4896-A3E0-06586AEFEACC}"/>
              </a:ext>
            </a:extLst>
          </p:cNvPr>
          <p:cNvCxnSpPr/>
          <p:nvPr/>
        </p:nvCxnSpPr>
        <p:spPr>
          <a:xfrm>
            <a:off x="3014452" y="4659982"/>
            <a:ext cx="648072" cy="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7227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98626" y="60348"/>
            <a:ext cx="8928992" cy="7200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p:cNvSpPr/>
          <p:nvPr/>
        </p:nvSpPr>
        <p:spPr>
          <a:xfrm>
            <a:off x="98625" y="168851"/>
            <a:ext cx="1872207" cy="32354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각 삼각형 3"/>
          <p:cNvSpPr/>
          <p:nvPr/>
        </p:nvSpPr>
        <p:spPr>
          <a:xfrm>
            <a:off x="1970832" y="168850"/>
            <a:ext cx="323546" cy="323546"/>
          </a:xfrm>
          <a:prstGeom prst="r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p:cNvGrpSpPr/>
          <p:nvPr/>
        </p:nvGrpSpPr>
        <p:grpSpPr>
          <a:xfrm>
            <a:off x="2016206" y="168846"/>
            <a:ext cx="7011412" cy="323548"/>
            <a:chOff x="2016206" y="168846"/>
            <a:chExt cx="7011412" cy="323548"/>
          </a:xfrm>
        </p:grpSpPr>
        <p:sp>
          <p:nvSpPr>
            <p:cNvPr id="6" name="직사각형 5"/>
            <p:cNvSpPr/>
            <p:nvPr/>
          </p:nvSpPr>
          <p:spPr>
            <a:xfrm flipH="1" flipV="1">
              <a:off x="2339752" y="168846"/>
              <a:ext cx="6687866" cy="32354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각 삼각형 6"/>
            <p:cNvSpPr/>
            <p:nvPr/>
          </p:nvSpPr>
          <p:spPr>
            <a:xfrm flipH="1" flipV="1">
              <a:off x="2016206" y="168848"/>
              <a:ext cx="323546" cy="323546"/>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0" name="직사각형 9"/>
          <p:cNvSpPr/>
          <p:nvPr/>
        </p:nvSpPr>
        <p:spPr>
          <a:xfrm>
            <a:off x="160427" y="198012"/>
            <a:ext cx="50357" cy="2553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E6DCAB69-9831-47B3-B3C1-96DB5363857A}"/>
              </a:ext>
            </a:extLst>
          </p:cNvPr>
          <p:cNvPicPr>
            <a:picLocks noChangeAspect="1"/>
          </p:cNvPicPr>
          <p:nvPr/>
        </p:nvPicPr>
        <p:blipFill>
          <a:blip r:embed="rId3"/>
          <a:stretch>
            <a:fillRect/>
          </a:stretch>
        </p:blipFill>
        <p:spPr>
          <a:xfrm>
            <a:off x="2771800" y="747784"/>
            <a:ext cx="3166128" cy="1872208"/>
          </a:xfrm>
          <a:prstGeom prst="rect">
            <a:avLst/>
          </a:prstGeom>
        </p:spPr>
      </p:pic>
      <p:sp>
        <p:nvSpPr>
          <p:cNvPr id="20" name="TextBox 19">
            <a:extLst>
              <a:ext uri="{FF2B5EF4-FFF2-40B4-BE49-F238E27FC236}">
                <a16:creationId xmlns:a16="http://schemas.microsoft.com/office/drawing/2014/main" id="{F89A68CC-F2F4-4CD8-9F49-6656BDF5B432}"/>
              </a:ext>
            </a:extLst>
          </p:cNvPr>
          <p:cNvSpPr txBox="1"/>
          <p:nvPr/>
        </p:nvSpPr>
        <p:spPr>
          <a:xfrm>
            <a:off x="727588" y="2859782"/>
            <a:ext cx="7254552" cy="1384995"/>
          </a:xfrm>
          <a:prstGeom prst="rect">
            <a:avLst/>
          </a:prstGeom>
          <a:noFill/>
        </p:spPr>
        <p:txBody>
          <a:bodyPr wrap="square">
            <a:spAutoFit/>
          </a:bodyPr>
          <a:lstStyle/>
          <a:p>
            <a:pPr marL="400050" indent="-400050">
              <a:buAutoNum type="romanLcParenBoth"/>
            </a:pPr>
            <a:r>
              <a:rPr lang="en-US" altLang="ko-KR" sz="1400" dirty="0">
                <a:latin typeface="12롯데마트드림Medium"/>
              </a:rPr>
              <a:t>The objective function J is convex but non-smooth. As consequence, the iterative scheme is based on </a:t>
            </a:r>
            <a:r>
              <a:rPr lang="en-US" altLang="ko-KR" sz="1400" dirty="0" err="1">
                <a:latin typeface="12롯데마트드림Medium"/>
              </a:rPr>
              <a:t>subgradients</a:t>
            </a:r>
            <a:r>
              <a:rPr lang="en-US" altLang="ko-KR" sz="1400" dirty="0">
                <a:latin typeface="12롯데마트드림Medium"/>
              </a:rPr>
              <a:t> which are known to converge rather slowly. </a:t>
            </a:r>
          </a:p>
          <a:p>
            <a:pPr marL="400050" indent="-400050">
              <a:buAutoNum type="romanLcParenBoth"/>
            </a:pPr>
            <a:endParaRPr lang="en-US" altLang="ko-KR" sz="1400" dirty="0">
              <a:latin typeface="12롯데마트드림Medium"/>
            </a:endParaRPr>
          </a:p>
          <a:p>
            <a:pPr marL="400050" indent="-400050">
              <a:buAutoNum type="romanLcParenBoth"/>
            </a:pPr>
            <a:r>
              <a:rPr lang="en-US" altLang="ko-KR" sz="1400" dirty="0">
                <a:latin typeface="12롯데마트드림Medium"/>
              </a:rPr>
              <a:t>The integral has to be evaluated in every iterative step for each subset Cn. While this can be conveniently done in closed form, it is the increasing number of these subsets for larger dimension d &gt; 2 that slows down the algorithm</a:t>
            </a:r>
            <a:endParaRPr lang="ko-KR" altLang="en-US" sz="1400" dirty="0">
              <a:latin typeface="12롯데마트드림Medium"/>
            </a:endParaRPr>
          </a:p>
        </p:txBody>
      </p:sp>
      <p:pic>
        <p:nvPicPr>
          <p:cNvPr id="17" name="그림 16">
            <a:extLst>
              <a:ext uri="{FF2B5EF4-FFF2-40B4-BE49-F238E27FC236}">
                <a16:creationId xmlns:a16="http://schemas.microsoft.com/office/drawing/2014/main" id="{F78751F6-6E6A-4643-A03B-7D5B9C67F3A7}"/>
              </a:ext>
            </a:extLst>
          </p:cNvPr>
          <p:cNvPicPr>
            <a:picLocks noChangeAspect="1"/>
          </p:cNvPicPr>
          <p:nvPr/>
        </p:nvPicPr>
        <p:blipFill>
          <a:blip r:embed="rId4"/>
          <a:stretch>
            <a:fillRect/>
          </a:stretch>
        </p:blipFill>
        <p:spPr>
          <a:xfrm>
            <a:off x="6608043" y="1195166"/>
            <a:ext cx="970037" cy="665917"/>
          </a:xfrm>
          <a:prstGeom prst="rect">
            <a:avLst/>
          </a:prstGeom>
        </p:spPr>
      </p:pic>
    </p:spTree>
    <p:extLst>
      <p:ext uri="{BB962C8B-B14F-4D97-AF65-F5344CB8AC3E}">
        <p14:creationId xmlns:p14="http://schemas.microsoft.com/office/powerpoint/2010/main" val="36618497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98626" y="60348"/>
            <a:ext cx="8928992" cy="7200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p:cNvSpPr/>
          <p:nvPr/>
        </p:nvSpPr>
        <p:spPr>
          <a:xfrm>
            <a:off x="98625" y="168851"/>
            <a:ext cx="1872207" cy="32354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각 삼각형 3"/>
          <p:cNvSpPr/>
          <p:nvPr/>
        </p:nvSpPr>
        <p:spPr>
          <a:xfrm>
            <a:off x="1970832" y="168850"/>
            <a:ext cx="323546" cy="323546"/>
          </a:xfrm>
          <a:prstGeom prst="r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p:cNvGrpSpPr/>
          <p:nvPr/>
        </p:nvGrpSpPr>
        <p:grpSpPr>
          <a:xfrm>
            <a:off x="2016206" y="168846"/>
            <a:ext cx="7011412" cy="323548"/>
            <a:chOff x="2016206" y="168846"/>
            <a:chExt cx="7011412" cy="323548"/>
          </a:xfrm>
        </p:grpSpPr>
        <p:sp>
          <p:nvSpPr>
            <p:cNvPr id="6" name="직사각형 5"/>
            <p:cNvSpPr/>
            <p:nvPr/>
          </p:nvSpPr>
          <p:spPr>
            <a:xfrm flipH="1" flipV="1">
              <a:off x="2339752" y="168846"/>
              <a:ext cx="6687866" cy="32354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각 삼각형 6"/>
            <p:cNvSpPr/>
            <p:nvPr/>
          </p:nvSpPr>
          <p:spPr>
            <a:xfrm flipH="1" flipV="1">
              <a:off x="2016206" y="168848"/>
              <a:ext cx="323546" cy="323546"/>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0" name="직사각형 9"/>
          <p:cNvSpPr/>
          <p:nvPr/>
        </p:nvSpPr>
        <p:spPr>
          <a:xfrm>
            <a:off x="160427" y="198012"/>
            <a:ext cx="50357" cy="2553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28642DEC-F147-4458-AAC0-45DC29CBEDAE}"/>
              </a:ext>
            </a:extLst>
          </p:cNvPr>
          <p:cNvSpPr txBox="1"/>
          <p:nvPr/>
        </p:nvSpPr>
        <p:spPr>
          <a:xfrm>
            <a:off x="71500" y="2931790"/>
            <a:ext cx="9001000" cy="1815882"/>
          </a:xfrm>
          <a:prstGeom prst="rect">
            <a:avLst/>
          </a:prstGeom>
          <a:noFill/>
        </p:spPr>
        <p:txBody>
          <a:bodyPr wrap="square">
            <a:spAutoFit/>
          </a:bodyPr>
          <a:lstStyle/>
          <a:p>
            <a:pPr marL="342900" indent="-342900">
              <a:buAutoNum type="arabicParenBoth"/>
            </a:pPr>
            <a:r>
              <a:rPr lang="en-US" altLang="ko-KR" sz="1400" dirty="0">
                <a:latin typeface="12롯데마트드림Medium"/>
              </a:rPr>
              <a:t>We consider the smooth approximation of the non-smooth max-operation. smoothness of the approximation can be controlled by a single parameter γ </a:t>
            </a:r>
          </a:p>
          <a:p>
            <a:pPr marL="342900" indent="-342900">
              <a:buAutoNum type="arabicParenBoth"/>
            </a:pPr>
            <a:endParaRPr lang="en-US" altLang="ko-KR" sz="1400" dirty="0">
              <a:latin typeface="12롯데마트드림Medium"/>
            </a:endParaRPr>
          </a:p>
          <a:p>
            <a:pPr marL="342900" indent="-342900">
              <a:buAutoNum type="arabicParenBoth"/>
            </a:pPr>
            <a:r>
              <a:rPr lang="en-US" altLang="ko-KR" sz="1400" dirty="0">
                <a:latin typeface="12롯데마트드림Medium"/>
              </a:rPr>
              <a:t>we apply a threshold criterion in order to drop ‘inactive’ hyperplanes, since the optimal estimate </a:t>
            </a:r>
            <a:r>
              <a:rPr lang="en-US" altLang="ko-KR" sz="1400" dirty="0" err="1">
                <a:latin typeface="12롯데마트드림Medium"/>
              </a:rPr>
              <a:t>ϕn</a:t>
            </a:r>
            <a:r>
              <a:rPr lang="en-US" altLang="ko-KR" sz="1400" dirty="0">
                <a:latin typeface="12롯데마트드림Medium"/>
              </a:rPr>
              <a:t> can be expected to be defined by a small subset of them. This measure speeds up the computation without essentially compromising the accuracy of the resulting density estimator. </a:t>
            </a:r>
          </a:p>
          <a:p>
            <a:pPr marL="342900" indent="-342900">
              <a:buAutoNum type="arabicParenBoth"/>
            </a:pPr>
            <a:endParaRPr lang="en-US" altLang="ko-KR" sz="1400" dirty="0">
              <a:latin typeface="12롯데마트드림Medium"/>
            </a:endParaRPr>
          </a:p>
          <a:p>
            <a:pPr marL="342900" indent="-342900">
              <a:buAutoNum type="arabicParenBoth"/>
            </a:pPr>
            <a:r>
              <a:rPr lang="en-US" altLang="ko-KR" sz="1400" dirty="0">
                <a:latin typeface="12롯데마트드림Medium"/>
              </a:rPr>
              <a:t>unlike the approach of </a:t>
            </a:r>
            <a:r>
              <a:rPr lang="en-US" altLang="ko-KR" sz="1400" dirty="0" err="1">
                <a:latin typeface="12롯데마트드림Medium"/>
              </a:rPr>
              <a:t>Cule</a:t>
            </a:r>
            <a:r>
              <a:rPr lang="en-US" altLang="ko-KR" sz="1400" dirty="0">
                <a:latin typeface="12롯데마트드림Medium"/>
              </a:rPr>
              <a:t> et al. (2010), we do not restrict polyhedral subsets </a:t>
            </a:r>
            <a:r>
              <a:rPr lang="en-US" altLang="ko-KR" sz="1400" dirty="0" err="1">
                <a:latin typeface="12롯데마트드림Medium"/>
              </a:rPr>
              <a:t>Cn,i</a:t>
            </a:r>
            <a:r>
              <a:rPr lang="en-US" altLang="ko-KR" sz="1400" dirty="0">
                <a:latin typeface="12롯데마트드림Medium"/>
              </a:rPr>
              <a:t> to simplices. </a:t>
            </a:r>
            <a:endParaRPr lang="ko-KR" altLang="en-US" sz="1400" dirty="0">
              <a:latin typeface="12롯데마트드림Medium"/>
            </a:endParaRPr>
          </a:p>
        </p:txBody>
      </p:sp>
      <p:pic>
        <p:nvPicPr>
          <p:cNvPr id="14" name="그림 13">
            <a:extLst>
              <a:ext uri="{FF2B5EF4-FFF2-40B4-BE49-F238E27FC236}">
                <a16:creationId xmlns:a16="http://schemas.microsoft.com/office/drawing/2014/main" id="{41E455DC-6530-4563-83B5-02C2B2706C90}"/>
              </a:ext>
            </a:extLst>
          </p:cNvPr>
          <p:cNvPicPr>
            <a:picLocks noChangeAspect="1"/>
          </p:cNvPicPr>
          <p:nvPr/>
        </p:nvPicPr>
        <p:blipFill>
          <a:blip r:embed="rId3"/>
          <a:stretch>
            <a:fillRect/>
          </a:stretch>
        </p:blipFill>
        <p:spPr>
          <a:xfrm>
            <a:off x="1651237" y="703436"/>
            <a:ext cx="5823770" cy="1986979"/>
          </a:xfrm>
          <a:prstGeom prst="rect">
            <a:avLst/>
          </a:prstGeom>
        </p:spPr>
      </p:pic>
    </p:spTree>
    <p:extLst>
      <p:ext uri="{BB962C8B-B14F-4D97-AF65-F5344CB8AC3E}">
        <p14:creationId xmlns:p14="http://schemas.microsoft.com/office/powerpoint/2010/main" val="35429713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98626" y="60348"/>
            <a:ext cx="8928992" cy="7200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p:cNvSpPr/>
          <p:nvPr/>
        </p:nvSpPr>
        <p:spPr>
          <a:xfrm>
            <a:off x="98625" y="168851"/>
            <a:ext cx="1872207" cy="32354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각 삼각형 3"/>
          <p:cNvSpPr/>
          <p:nvPr/>
        </p:nvSpPr>
        <p:spPr>
          <a:xfrm>
            <a:off x="1970832" y="168850"/>
            <a:ext cx="323546" cy="323546"/>
          </a:xfrm>
          <a:prstGeom prst="r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p:cNvGrpSpPr/>
          <p:nvPr/>
        </p:nvGrpSpPr>
        <p:grpSpPr>
          <a:xfrm>
            <a:off x="2016206" y="168846"/>
            <a:ext cx="7011412" cy="323548"/>
            <a:chOff x="2016206" y="168846"/>
            <a:chExt cx="7011412" cy="323548"/>
          </a:xfrm>
        </p:grpSpPr>
        <p:sp>
          <p:nvSpPr>
            <p:cNvPr id="6" name="직사각형 5"/>
            <p:cNvSpPr/>
            <p:nvPr/>
          </p:nvSpPr>
          <p:spPr>
            <a:xfrm flipH="1" flipV="1">
              <a:off x="2339752" y="168846"/>
              <a:ext cx="6687866" cy="32354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각 삼각형 6"/>
            <p:cNvSpPr/>
            <p:nvPr/>
          </p:nvSpPr>
          <p:spPr>
            <a:xfrm flipH="1" flipV="1">
              <a:off x="2016206" y="168848"/>
              <a:ext cx="323546" cy="323546"/>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0" name="직사각형 9"/>
          <p:cNvSpPr/>
          <p:nvPr/>
        </p:nvSpPr>
        <p:spPr>
          <a:xfrm>
            <a:off x="160427" y="198012"/>
            <a:ext cx="50357" cy="2553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그림 11">
            <a:extLst>
              <a:ext uri="{FF2B5EF4-FFF2-40B4-BE49-F238E27FC236}">
                <a16:creationId xmlns:a16="http://schemas.microsoft.com/office/drawing/2014/main" id="{ADAEC4CD-6584-4AA8-9C7A-2FFEA8E8EDF9}"/>
              </a:ext>
            </a:extLst>
          </p:cNvPr>
          <p:cNvPicPr>
            <a:picLocks noChangeAspect="1"/>
          </p:cNvPicPr>
          <p:nvPr/>
        </p:nvPicPr>
        <p:blipFill>
          <a:blip r:embed="rId3"/>
          <a:stretch>
            <a:fillRect/>
          </a:stretch>
        </p:blipFill>
        <p:spPr>
          <a:xfrm>
            <a:off x="683568" y="915566"/>
            <a:ext cx="3228365" cy="589629"/>
          </a:xfrm>
          <a:prstGeom prst="rect">
            <a:avLst/>
          </a:prstGeom>
        </p:spPr>
      </p:pic>
      <p:pic>
        <p:nvPicPr>
          <p:cNvPr id="15" name="그림 14">
            <a:extLst>
              <a:ext uri="{FF2B5EF4-FFF2-40B4-BE49-F238E27FC236}">
                <a16:creationId xmlns:a16="http://schemas.microsoft.com/office/drawing/2014/main" id="{4A3FC5DB-D8E3-433C-AD86-598F7D226EA1}"/>
              </a:ext>
            </a:extLst>
          </p:cNvPr>
          <p:cNvPicPr>
            <a:picLocks noChangeAspect="1"/>
          </p:cNvPicPr>
          <p:nvPr/>
        </p:nvPicPr>
        <p:blipFill>
          <a:blip r:embed="rId4"/>
          <a:stretch>
            <a:fillRect/>
          </a:stretch>
        </p:blipFill>
        <p:spPr>
          <a:xfrm>
            <a:off x="713717" y="1607069"/>
            <a:ext cx="3096344" cy="429196"/>
          </a:xfrm>
          <a:prstGeom prst="rect">
            <a:avLst/>
          </a:prstGeom>
        </p:spPr>
      </p:pic>
      <p:sp>
        <p:nvSpPr>
          <p:cNvPr id="19" name="TextBox 18">
            <a:extLst>
              <a:ext uri="{FF2B5EF4-FFF2-40B4-BE49-F238E27FC236}">
                <a16:creationId xmlns:a16="http://schemas.microsoft.com/office/drawing/2014/main" id="{83D57F6A-F788-4E45-B60F-3014EB00A0EF}"/>
              </a:ext>
            </a:extLst>
          </p:cNvPr>
          <p:cNvSpPr txBox="1"/>
          <p:nvPr/>
        </p:nvSpPr>
        <p:spPr>
          <a:xfrm>
            <a:off x="683568" y="2200489"/>
            <a:ext cx="4923589" cy="307777"/>
          </a:xfrm>
          <a:prstGeom prst="rect">
            <a:avLst/>
          </a:prstGeom>
          <a:noFill/>
        </p:spPr>
        <p:txBody>
          <a:bodyPr wrap="square">
            <a:spAutoFit/>
          </a:bodyPr>
          <a:lstStyle/>
          <a:p>
            <a:r>
              <a:rPr lang="en-US" altLang="ko-KR" sz="1400" dirty="0">
                <a:latin typeface="12롯데마트드림Medium"/>
              </a:rPr>
              <a:t>Our next step is to smoothly approximate the representation of </a:t>
            </a:r>
            <a:endParaRPr lang="ko-KR" altLang="en-US" sz="1400" dirty="0">
              <a:latin typeface="12롯데마트드림Medium"/>
            </a:endParaRPr>
          </a:p>
        </p:txBody>
      </p:sp>
      <p:pic>
        <p:nvPicPr>
          <p:cNvPr id="20" name="그림 19">
            <a:extLst>
              <a:ext uri="{FF2B5EF4-FFF2-40B4-BE49-F238E27FC236}">
                <a16:creationId xmlns:a16="http://schemas.microsoft.com/office/drawing/2014/main" id="{B541D7B1-E207-4D93-88BB-E652FAA531D4}"/>
              </a:ext>
            </a:extLst>
          </p:cNvPr>
          <p:cNvPicPr>
            <a:picLocks noChangeAspect="1"/>
          </p:cNvPicPr>
          <p:nvPr/>
        </p:nvPicPr>
        <p:blipFill>
          <a:blip r:embed="rId5"/>
          <a:stretch>
            <a:fillRect/>
          </a:stretch>
        </p:blipFill>
        <p:spPr>
          <a:xfrm>
            <a:off x="5402763" y="2212022"/>
            <a:ext cx="216024" cy="275430"/>
          </a:xfrm>
          <a:prstGeom prst="rect">
            <a:avLst/>
          </a:prstGeom>
        </p:spPr>
      </p:pic>
      <p:pic>
        <p:nvPicPr>
          <p:cNvPr id="22" name="그림 21">
            <a:extLst>
              <a:ext uri="{FF2B5EF4-FFF2-40B4-BE49-F238E27FC236}">
                <a16:creationId xmlns:a16="http://schemas.microsoft.com/office/drawing/2014/main" id="{2992EC47-0185-41AA-81D3-E251C85655A4}"/>
              </a:ext>
            </a:extLst>
          </p:cNvPr>
          <p:cNvPicPr>
            <a:picLocks noChangeAspect="1"/>
          </p:cNvPicPr>
          <p:nvPr/>
        </p:nvPicPr>
        <p:blipFill>
          <a:blip r:embed="rId6"/>
          <a:stretch>
            <a:fillRect/>
          </a:stretch>
        </p:blipFill>
        <p:spPr>
          <a:xfrm>
            <a:off x="683568" y="2643758"/>
            <a:ext cx="5489597" cy="569414"/>
          </a:xfrm>
          <a:prstGeom prst="rect">
            <a:avLst/>
          </a:prstGeom>
        </p:spPr>
      </p:pic>
      <p:pic>
        <p:nvPicPr>
          <p:cNvPr id="24" name="그림 23">
            <a:extLst>
              <a:ext uri="{FF2B5EF4-FFF2-40B4-BE49-F238E27FC236}">
                <a16:creationId xmlns:a16="http://schemas.microsoft.com/office/drawing/2014/main" id="{DA2E147D-954B-458A-9FD8-1CD806E3826E}"/>
              </a:ext>
            </a:extLst>
          </p:cNvPr>
          <p:cNvPicPr>
            <a:picLocks noChangeAspect="1"/>
          </p:cNvPicPr>
          <p:nvPr/>
        </p:nvPicPr>
        <p:blipFill>
          <a:blip r:embed="rId7"/>
          <a:stretch>
            <a:fillRect/>
          </a:stretch>
        </p:blipFill>
        <p:spPr>
          <a:xfrm>
            <a:off x="581856" y="3361898"/>
            <a:ext cx="4581501" cy="646720"/>
          </a:xfrm>
          <a:prstGeom prst="rect">
            <a:avLst/>
          </a:prstGeom>
        </p:spPr>
      </p:pic>
      <p:pic>
        <p:nvPicPr>
          <p:cNvPr id="26" name="그림 25">
            <a:extLst>
              <a:ext uri="{FF2B5EF4-FFF2-40B4-BE49-F238E27FC236}">
                <a16:creationId xmlns:a16="http://schemas.microsoft.com/office/drawing/2014/main" id="{0F5A7708-E37E-4D41-B4CD-A824378867FA}"/>
              </a:ext>
            </a:extLst>
          </p:cNvPr>
          <p:cNvPicPr>
            <a:picLocks noChangeAspect="1"/>
          </p:cNvPicPr>
          <p:nvPr/>
        </p:nvPicPr>
        <p:blipFill>
          <a:blip r:embed="rId8"/>
          <a:stretch>
            <a:fillRect/>
          </a:stretch>
        </p:blipFill>
        <p:spPr>
          <a:xfrm>
            <a:off x="683568" y="4157344"/>
            <a:ext cx="3888432" cy="619220"/>
          </a:xfrm>
          <a:prstGeom prst="rect">
            <a:avLst/>
          </a:prstGeom>
        </p:spPr>
      </p:pic>
      <p:pic>
        <p:nvPicPr>
          <p:cNvPr id="28" name="그림 27">
            <a:extLst>
              <a:ext uri="{FF2B5EF4-FFF2-40B4-BE49-F238E27FC236}">
                <a16:creationId xmlns:a16="http://schemas.microsoft.com/office/drawing/2014/main" id="{133DD4AB-F6C1-48A1-B921-4A0E6EDEE580}"/>
              </a:ext>
            </a:extLst>
          </p:cNvPr>
          <p:cNvPicPr>
            <a:picLocks noChangeAspect="1"/>
          </p:cNvPicPr>
          <p:nvPr/>
        </p:nvPicPr>
        <p:blipFill>
          <a:blip r:embed="rId9"/>
          <a:stretch>
            <a:fillRect/>
          </a:stretch>
        </p:blipFill>
        <p:spPr>
          <a:xfrm>
            <a:off x="5163357" y="4333468"/>
            <a:ext cx="3096344" cy="571349"/>
          </a:xfrm>
          <a:prstGeom prst="rect">
            <a:avLst/>
          </a:prstGeom>
        </p:spPr>
      </p:pic>
      <p:pic>
        <p:nvPicPr>
          <p:cNvPr id="30" name="그림 29">
            <a:extLst>
              <a:ext uri="{FF2B5EF4-FFF2-40B4-BE49-F238E27FC236}">
                <a16:creationId xmlns:a16="http://schemas.microsoft.com/office/drawing/2014/main" id="{B2488CFB-0468-4C7E-9D29-E08F30BF9B9F}"/>
              </a:ext>
            </a:extLst>
          </p:cNvPr>
          <p:cNvPicPr>
            <a:picLocks noChangeAspect="1"/>
          </p:cNvPicPr>
          <p:nvPr/>
        </p:nvPicPr>
        <p:blipFill>
          <a:blip r:embed="rId10"/>
          <a:stretch>
            <a:fillRect/>
          </a:stretch>
        </p:blipFill>
        <p:spPr>
          <a:xfrm>
            <a:off x="4860032" y="919989"/>
            <a:ext cx="3762802" cy="619093"/>
          </a:xfrm>
          <a:prstGeom prst="rect">
            <a:avLst/>
          </a:prstGeom>
        </p:spPr>
      </p:pic>
      <p:cxnSp>
        <p:nvCxnSpPr>
          <p:cNvPr id="31" name="직선 화살표 연결선 30">
            <a:extLst>
              <a:ext uri="{FF2B5EF4-FFF2-40B4-BE49-F238E27FC236}">
                <a16:creationId xmlns:a16="http://schemas.microsoft.com/office/drawing/2014/main" id="{E341D6AE-725A-453F-85D3-4424BF429A9B}"/>
              </a:ext>
            </a:extLst>
          </p:cNvPr>
          <p:cNvCxnSpPr/>
          <p:nvPr/>
        </p:nvCxnSpPr>
        <p:spPr>
          <a:xfrm>
            <a:off x="4021186" y="1182559"/>
            <a:ext cx="648072" cy="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8587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98626" y="60348"/>
            <a:ext cx="8928992" cy="7200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p:cNvSpPr/>
          <p:nvPr/>
        </p:nvSpPr>
        <p:spPr>
          <a:xfrm>
            <a:off x="98625" y="168851"/>
            <a:ext cx="1872207" cy="32354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각 삼각형 3"/>
          <p:cNvSpPr/>
          <p:nvPr/>
        </p:nvSpPr>
        <p:spPr>
          <a:xfrm>
            <a:off x="1970832" y="168850"/>
            <a:ext cx="323546" cy="323546"/>
          </a:xfrm>
          <a:prstGeom prst="r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p:cNvGrpSpPr/>
          <p:nvPr/>
        </p:nvGrpSpPr>
        <p:grpSpPr>
          <a:xfrm>
            <a:off x="2016206" y="168846"/>
            <a:ext cx="7011412" cy="323548"/>
            <a:chOff x="2016206" y="168846"/>
            <a:chExt cx="7011412" cy="323548"/>
          </a:xfrm>
        </p:grpSpPr>
        <p:sp>
          <p:nvSpPr>
            <p:cNvPr id="6" name="직사각형 5"/>
            <p:cNvSpPr/>
            <p:nvPr/>
          </p:nvSpPr>
          <p:spPr>
            <a:xfrm flipH="1" flipV="1">
              <a:off x="2339752" y="168846"/>
              <a:ext cx="6687866" cy="32354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각 삼각형 6"/>
            <p:cNvSpPr/>
            <p:nvPr/>
          </p:nvSpPr>
          <p:spPr>
            <a:xfrm flipH="1" flipV="1">
              <a:off x="2016206" y="168848"/>
              <a:ext cx="323546" cy="323546"/>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0" name="직사각형 9"/>
          <p:cNvSpPr/>
          <p:nvPr/>
        </p:nvSpPr>
        <p:spPr>
          <a:xfrm>
            <a:off x="160427" y="198012"/>
            <a:ext cx="50357" cy="2553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id="{3ADA9632-15F6-470D-9A3A-A94F8A55AE81}"/>
              </a:ext>
            </a:extLst>
          </p:cNvPr>
          <p:cNvSpPr txBox="1"/>
          <p:nvPr/>
        </p:nvSpPr>
        <p:spPr>
          <a:xfrm>
            <a:off x="1348687" y="843558"/>
            <a:ext cx="6446624" cy="307777"/>
          </a:xfrm>
          <a:prstGeom prst="rect">
            <a:avLst/>
          </a:prstGeom>
          <a:noFill/>
        </p:spPr>
        <p:txBody>
          <a:bodyPr wrap="square">
            <a:spAutoFit/>
          </a:bodyPr>
          <a:lstStyle/>
          <a:p>
            <a:r>
              <a:rPr lang="en-US" altLang="ko-KR" sz="1400" dirty="0">
                <a:latin typeface="12롯데마트드림Medium"/>
              </a:rPr>
              <a:t>We apply an established, memory-efficient quasi-Newton method known as </a:t>
            </a:r>
            <a:r>
              <a:rPr lang="en-US" altLang="ko-KR" sz="1400" b="1" dirty="0">
                <a:latin typeface="12롯데마트드림Medium"/>
              </a:rPr>
              <a:t>L-BFGS</a:t>
            </a:r>
            <a:endParaRPr lang="ko-KR" altLang="en-US" sz="1400" b="1" dirty="0">
              <a:latin typeface="12롯데마트드림Medium"/>
            </a:endParaRPr>
          </a:p>
        </p:txBody>
      </p:sp>
      <p:pic>
        <p:nvPicPr>
          <p:cNvPr id="14" name="그림 13">
            <a:extLst>
              <a:ext uri="{FF2B5EF4-FFF2-40B4-BE49-F238E27FC236}">
                <a16:creationId xmlns:a16="http://schemas.microsoft.com/office/drawing/2014/main" id="{E312C18C-231B-4993-AD36-65EAE9E92B44}"/>
              </a:ext>
            </a:extLst>
          </p:cNvPr>
          <p:cNvPicPr>
            <a:picLocks noChangeAspect="1"/>
          </p:cNvPicPr>
          <p:nvPr/>
        </p:nvPicPr>
        <p:blipFill>
          <a:blip r:embed="rId3"/>
          <a:stretch>
            <a:fillRect/>
          </a:stretch>
        </p:blipFill>
        <p:spPr>
          <a:xfrm>
            <a:off x="2444350" y="1518606"/>
            <a:ext cx="3825304" cy="419211"/>
          </a:xfrm>
          <a:prstGeom prst="rect">
            <a:avLst/>
          </a:prstGeom>
        </p:spPr>
      </p:pic>
      <p:pic>
        <p:nvPicPr>
          <p:cNvPr id="17" name="그림 16">
            <a:extLst>
              <a:ext uri="{FF2B5EF4-FFF2-40B4-BE49-F238E27FC236}">
                <a16:creationId xmlns:a16="http://schemas.microsoft.com/office/drawing/2014/main" id="{3054F6E1-C133-4804-B495-0A3DF81D4B1F}"/>
              </a:ext>
            </a:extLst>
          </p:cNvPr>
          <p:cNvPicPr>
            <a:picLocks noChangeAspect="1"/>
          </p:cNvPicPr>
          <p:nvPr/>
        </p:nvPicPr>
        <p:blipFill>
          <a:blip r:embed="rId4"/>
          <a:stretch>
            <a:fillRect/>
          </a:stretch>
        </p:blipFill>
        <p:spPr>
          <a:xfrm>
            <a:off x="2444350" y="2084858"/>
            <a:ext cx="4245272" cy="1816313"/>
          </a:xfrm>
          <a:prstGeom prst="rect">
            <a:avLst/>
          </a:prstGeom>
        </p:spPr>
      </p:pic>
      <p:sp>
        <p:nvSpPr>
          <p:cNvPr id="18" name="직사각형 17">
            <a:extLst>
              <a:ext uri="{FF2B5EF4-FFF2-40B4-BE49-F238E27FC236}">
                <a16:creationId xmlns:a16="http://schemas.microsoft.com/office/drawing/2014/main" id="{6F0420F6-B3C0-4C6A-BBC5-3F8BFA929C0D}"/>
              </a:ext>
            </a:extLst>
          </p:cNvPr>
          <p:cNvSpPr/>
          <p:nvPr/>
        </p:nvSpPr>
        <p:spPr>
          <a:xfrm>
            <a:off x="2260346" y="2552910"/>
            <a:ext cx="497963"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2FD477A3-C232-40CA-B53D-A3E9DA104A02}"/>
              </a:ext>
            </a:extLst>
          </p:cNvPr>
          <p:cNvSpPr/>
          <p:nvPr/>
        </p:nvSpPr>
        <p:spPr>
          <a:xfrm>
            <a:off x="2381222" y="3276015"/>
            <a:ext cx="497963"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086088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98626" y="60348"/>
            <a:ext cx="8928992" cy="7200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p:cNvSpPr/>
          <p:nvPr/>
        </p:nvSpPr>
        <p:spPr>
          <a:xfrm>
            <a:off x="98625" y="168851"/>
            <a:ext cx="1872207" cy="32354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각 삼각형 3"/>
          <p:cNvSpPr/>
          <p:nvPr/>
        </p:nvSpPr>
        <p:spPr>
          <a:xfrm>
            <a:off x="1970832" y="168850"/>
            <a:ext cx="323546" cy="323546"/>
          </a:xfrm>
          <a:prstGeom prst="r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p:cNvGrpSpPr/>
          <p:nvPr/>
        </p:nvGrpSpPr>
        <p:grpSpPr>
          <a:xfrm>
            <a:off x="2016206" y="168846"/>
            <a:ext cx="7011412" cy="323548"/>
            <a:chOff x="2016206" y="168846"/>
            <a:chExt cx="7011412" cy="323548"/>
          </a:xfrm>
        </p:grpSpPr>
        <p:sp>
          <p:nvSpPr>
            <p:cNvPr id="6" name="직사각형 5"/>
            <p:cNvSpPr/>
            <p:nvPr/>
          </p:nvSpPr>
          <p:spPr>
            <a:xfrm flipH="1" flipV="1">
              <a:off x="2339752" y="168846"/>
              <a:ext cx="6687866" cy="32354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각 삼각형 6"/>
            <p:cNvSpPr/>
            <p:nvPr/>
          </p:nvSpPr>
          <p:spPr>
            <a:xfrm flipH="1" flipV="1">
              <a:off x="2016206" y="168848"/>
              <a:ext cx="323546" cy="323546"/>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0" name="직사각형 9"/>
          <p:cNvSpPr/>
          <p:nvPr/>
        </p:nvSpPr>
        <p:spPr>
          <a:xfrm>
            <a:off x="160427" y="198012"/>
            <a:ext cx="50357" cy="2553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그림 11">
            <a:extLst>
              <a:ext uri="{FF2B5EF4-FFF2-40B4-BE49-F238E27FC236}">
                <a16:creationId xmlns:a16="http://schemas.microsoft.com/office/drawing/2014/main" id="{ECB15188-1F6C-48E1-92CF-0689647E2823}"/>
              </a:ext>
            </a:extLst>
          </p:cNvPr>
          <p:cNvPicPr>
            <a:picLocks noChangeAspect="1"/>
          </p:cNvPicPr>
          <p:nvPr/>
        </p:nvPicPr>
        <p:blipFill>
          <a:blip r:embed="rId3"/>
          <a:stretch>
            <a:fillRect/>
          </a:stretch>
        </p:blipFill>
        <p:spPr>
          <a:xfrm>
            <a:off x="324544" y="816682"/>
            <a:ext cx="9144000" cy="3510136"/>
          </a:xfrm>
          <a:prstGeom prst="rect">
            <a:avLst/>
          </a:prstGeom>
        </p:spPr>
      </p:pic>
    </p:spTree>
    <p:extLst>
      <p:ext uri="{BB962C8B-B14F-4D97-AF65-F5344CB8AC3E}">
        <p14:creationId xmlns:p14="http://schemas.microsoft.com/office/powerpoint/2010/main" val="15937372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29948" y="1674886"/>
            <a:ext cx="3838196" cy="738664"/>
          </a:xfrm>
          <a:prstGeom prst="rect">
            <a:avLst/>
          </a:prstGeom>
          <a:noFill/>
        </p:spPr>
        <p:txBody>
          <a:bodyPr wrap="square" rtlCol="0">
            <a:spAutoFit/>
          </a:bodyPr>
          <a:lstStyle/>
          <a:p>
            <a:r>
              <a:rPr lang="en-US" altLang="ko-KR" sz="1400" dirty="0">
                <a:ln>
                  <a:solidFill>
                    <a:schemeClr val="tx1">
                      <a:lumMod val="85000"/>
                      <a:lumOff val="15000"/>
                      <a:alpha val="0"/>
                    </a:schemeClr>
                  </a:solidFill>
                </a:ln>
                <a:solidFill>
                  <a:schemeClr val="tx1">
                    <a:lumMod val="85000"/>
                    <a:lumOff val="15000"/>
                  </a:schemeClr>
                </a:solidFill>
                <a:latin typeface="12롯데마트드림Medium"/>
                <a:ea typeface="-윤고딕340" panose="02030504000101010101" pitchFamily="18" charset="-127"/>
              </a:rPr>
              <a:t>01 </a:t>
            </a:r>
            <a:r>
              <a:rPr lang="en-US" altLang="ko-KR" sz="1400" dirty="0" err="1">
                <a:ln>
                  <a:solidFill>
                    <a:schemeClr val="tx1">
                      <a:lumMod val="85000"/>
                      <a:lumOff val="15000"/>
                      <a:alpha val="0"/>
                    </a:schemeClr>
                  </a:solidFill>
                </a:ln>
                <a:solidFill>
                  <a:schemeClr val="tx1">
                    <a:lumMod val="85000"/>
                    <a:lumOff val="15000"/>
                  </a:schemeClr>
                </a:solidFill>
                <a:latin typeface="12롯데마트드림Medium"/>
                <a:ea typeface="-윤고딕340" panose="02030504000101010101" pitchFamily="18" charset="-127"/>
              </a:rPr>
              <a:t>LogConcDEAD</a:t>
            </a:r>
            <a:endParaRPr lang="en-US" altLang="ko-KR" sz="1400" dirty="0">
              <a:ln>
                <a:solidFill>
                  <a:schemeClr val="tx1">
                    <a:lumMod val="85000"/>
                    <a:lumOff val="15000"/>
                    <a:alpha val="0"/>
                  </a:schemeClr>
                </a:solidFill>
              </a:ln>
              <a:solidFill>
                <a:schemeClr val="tx1">
                  <a:lumMod val="85000"/>
                  <a:lumOff val="15000"/>
                </a:schemeClr>
              </a:solidFill>
              <a:latin typeface="12롯데마트드림Medium"/>
              <a:ea typeface="-윤고딕340" panose="02030504000101010101" pitchFamily="18" charset="-127"/>
            </a:endParaRPr>
          </a:p>
          <a:p>
            <a:endParaRPr lang="en-US" altLang="ko-KR" sz="1400" dirty="0">
              <a:ln>
                <a:solidFill>
                  <a:schemeClr val="tx1">
                    <a:lumMod val="85000"/>
                    <a:lumOff val="15000"/>
                    <a:alpha val="0"/>
                  </a:schemeClr>
                </a:solidFill>
              </a:ln>
              <a:solidFill>
                <a:schemeClr val="tx1">
                  <a:lumMod val="85000"/>
                  <a:lumOff val="15000"/>
                </a:schemeClr>
              </a:solidFill>
              <a:latin typeface="12롯데마트드림Medium"/>
              <a:ea typeface="-윤고딕340" panose="02030504000101010101" pitchFamily="18" charset="-127"/>
            </a:endParaRPr>
          </a:p>
          <a:p>
            <a:r>
              <a:rPr lang="en-US" altLang="ko-KR" sz="1400" dirty="0">
                <a:ln>
                  <a:solidFill>
                    <a:schemeClr val="tx1">
                      <a:lumMod val="85000"/>
                      <a:lumOff val="15000"/>
                      <a:alpha val="0"/>
                    </a:schemeClr>
                  </a:solidFill>
                </a:ln>
                <a:solidFill>
                  <a:schemeClr val="tx1">
                    <a:lumMod val="85000"/>
                    <a:lumOff val="15000"/>
                  </a:schemeClr>
                </a:solidFill>
                <a:latin typeface="12롯데마트드림Medium"/>
                <a:ea typeface="-윤고딕340" panose="02030504000101010101" pitchFamily="18" charset="-127"/>
              </a:rPr>
              <a:t>02 </a:t>
            </a:r>
            <a:r>
              <a:rPr lang="en-US" altLang="ko-KR" sz="1400" dirty="0">
                <a:latin typeface="12롯데마트드림Medium"/>
              </a:rPr>
              <a:t>An Implementation of Shor’s r-Algorithm</a:t>
            </a:r>
            <a:r>
              <a:rPr lang="en-US" altLang="ko-KR" sz="1400" dirty="0">
                <a:ln>
                  <a:solidFill>
                    <a:schemeClr val="tx1">
                      <a:lumMod val="85000"/>
                      <a:lumOff val="15000"/>
                      <a:alpha val="0"/>
                    </a:schemeClr>
                  </a:solidFill>
                </a:ln>
                <a:solidFill>
                  <a:schemeClr val="tx1">
                    <a:lumMod val="85000"/>
                    <a:lumOff val="15000"/>
                  </a:schemeClr>
                </a:solidFill>
                <a:latin typeface="12롯데마트드림Medium"/>
                <a:ea typeface="-윤고딕340" panose="02030504000101010101" pitchFamily="18" charset="-127"/>
              </a:rPr>
              <a:t> </a:t>
            </a:r>
          </a:p>
        </p:txBody>
      </p:sp>
      <p:sp>
        <p:nvSpPr>
          <p:cNvPr id="5" name="직사각형 4"/>
          <p:cNvSpPr/>
          <p:nvPr/>
        </p:nvSpPr>
        <p:spPr>
          <a:xfrm>
            <a:off x="2031580" y="2553058"/>
            <a:ext cx="3925818" cy="1169551"/>
          </a:xfrm>
          <a:prstGeom prst="rect">
            <a:avLst/>
          </a:prstGeom>
        </p:spPr>
        <p:txBody>
          <a:bodyPr wrap="none">
            <a:spAutoFit/>
          </a:bodyPr>
          <a:lstStyle/>
          <a:p>
            <a:r>
              <a:rPr lang="en-US" altLang="ko-KR" sz="1400" dirty="0">
                <a:ln>
                  <a:solidFill>
                    <a:schemeClr val="tx1">
                      <a:lumMod val="85000"/>
                      <a:lumOff val="15000"/>
                      <a:alpha val="0"/>
                    </a:schemeClr>
                  </a:solidFill>
                </a:ln>
                <a:solidFill>
                  <a:schemeClr val="tx1">
                    <a:lumMod val="85000"/>
                    <a:lumOff val="15000"/>
                  </a:schemeClr>
                </a:solidFill>
                <a:latin typeface="12롯데마트드림Medium"/>
                <a:ea typeface="-윤고딕340" pitchFamily="18" charset="-127"/>
              </a:rPr>
              <a:t>03 Source code of </a:t>
            </a:r>
            <a:r>
              <a:rPr lang="en-US" altLang="ko-KR" sz="1400" b="1" dirty="0" err="1">
                <a:ln>
                  <a:solidFill>
                    <a:schemeClr val="tx1">
                      <a:lumMod val="85000"/>
                      <a:lumOff val="15000"/>
                      <a:alpha val="0"/>
                    </a:schemeClr>
                  </a:solidFill>
                </a:ln>
                <a:solidFill>
                  <a:schemeClr val="tx1">
                    <a:lumMod val="85000"/>
                    <a:lumOff val="15000"/>
                  </a:schemeClr>
                </a:solidFill>
                <a:latin typeface="12롯데마트드림Medium"/>
                <a:ea typeface="-윤고딕340" pitchFamily="18" charset="-127"/>
              </a:rPr>
              <a:t>LogConcDEAD</a:t>
            </a:r>
            <a:endParaRPr lang="en-US" altLang="ko-KR" sz="1400" b="1" dirty="0">
              <a:ln>
                <a:solidFill>
                  <a:schemeClr val="tx1">
                    <a:lumMod val="85000"/>
                    <a:lumOff val="15000"/>
                    <a:alpha val="0"/>
                  </a:schemeClr>
                </a:solidFill>
              </a:ln>
              <a:solidFill>
                <a:schemeClr val="tx1">
                  <a:lumMod val="85000"/>
                  <a:lumOff val="15000"/>
                </a:schemeClr>
              </a:solidFill>
              <a:latin typeface="12롯데마트드림Medium"/>
              <a:ea typeface="-윤고딕340" pitchFamily="18" charset="-127"/>
            </a:endParaRPr>
          </a:p>
          <a:p>
            <a:endParaRPr lang="en-US" altLang="ko-KR" sz="1400" dirty="0">
              <a:ln>
                <a:solidFill>
                  <a:schemeClr val="tx1">
                    <a:lumMod val="85000"/>
                    <a:lumOff val="15000"/>
                    <a:alpha val="0"/>
                  </a:schemeClr>
                </a:solidFill>
              </a:ln>
              <a:solidFill>
                <a:schemeClr val="tx1">
                  <a:lumMod val="85000"/>
                  <a:lumOff val="15000"/>
                </a:schemeClr>
              </a:solidFill>
              <a:latin typeface="12롯데마트드림Medium"/>
              <a:ea typeface="-윤고딕340" pitchFamily="18" charset="-127"/>
            </a:endParaRPr>
          </a:p>
          <a:p>
            <a:r>
              <a:rPr lang="en-US" altLang="ko-KR" sz="1400" dirty="0">
                <a:ln>
                  <a:solidFill>
                    <a:schemeClr val="tx1">
                      <a:lumMod val="85000"/>
                      <a:lumOff val="15000"/>
                      <a:alpha val="0"/>
                    </a:schemeClr>
                  </a:solidFill>
                </a:ln>
                <a:solidFill>
                  <a:schemeClr val="tx1">
                    <a:lumMod val="85000"/>
                    <a:lumOff val="15000"/>
                  </a:schemeClr>
                </a:solidFill>
                <a:latin typeface="12롯데마트드림Medium"/>
                <a:ea typeface="-윤고딕340" pitchFamily="18" charset="-127"/>
              </a:rPr>
              <a:t>04 Fast multivariate log-concave density estimation</a:t>
            </a:r>
          </a:p>
          <a:p>
            <a:endParaRPr lang="en-US" altLang="ko-KR" sz="1400" dirty="0">
              <a:ln>
                <a:solidFill>
                  <a:schemeClr val="tx1">
                    <a:lumMod val="85000"/>
                    <a:lumOff val="15000"/>
                    <a:alpha val="0"/>
                  </a:schemeClr>
                </a:solidFill>
              </a:ln>
              <a:solidFill>
                <a:schemeClr val="tx1">
                  <a:lumMod val="85000"/>
                  <a:lumOff val="15000"/>
                </a:schemeClr>
              </a:solidFill>
              <a:latin typeface="12롯데마트드림Medium"/>
              <a:ea typeface="-윤고딕340" pitchFamily="18" charset="-127"/>
            </a:endParaRPr>
          </a:p>
          <a:p>
            <a:r>
              <a:rPr lang="en-US" altLang="ko-KR" sz="1400" dirty="0">
                <a:ln>
                  <a:solidFill>
                    <a:schemeClr val="tx1">
                      <a:lumMod val="85000"/>
                      <a:lumOff val="15000"/>
                      <a:alpha val="0"/>
                    </a:schemeClr>
                  </a:solidFill>
                </a:ln>
                <a:solidFill>
                  <a:schemeClr val="tx1">
                    <a:lumMod val="85000"/>
                    <a:lumOff val="15000"/>
                  </a:schemeClr>
                </a:solidFill>
                <a:latin typeface="12롯데마트드림Medium"/>
                <a:ea typeface="-윤고딕340" pitchFamily="18" charset="-127"/>
              </a:rPr>
              <a:t>05 Source code of </a:t>
            </a:r>
            <a:r>
              <a:rPr lang="en-US" altLang="ko-KR" sz="1400" b="1" dirty="0" err="1">
                <a:ln>
                  <a:solidFill>
                    <a:schemeClr val="tx1">
                      <a:lumMod val="85000"/>
                      <a:lumOff val="15000"/>
                      <a:alpha val="0"/>
                    </a:schemeClr>
                  </a:solidFill>
                </a:ln>
                <a:solidFill>
                  <a:schemeClr val="tx1">
                    <a:lumMod val="85000"/>
                    <a:lumOff val="15000"/>
                  </a:schemeClr>
                </a:solidFill>
                <a:latin typeface="12롯데마트드림Medium"/>
                <a:ea typeface="-윤고딕340" pitchFamily="18" charset="-127"/>
              </a:rPr>
              <a:t>fmlogcondens</a:t>
            </a:r>
            <a:endParaRPr lang="en-US" altLang="ko-KR" sz="1400" b="1" dirty="0">
              <a:ln>
                <a:solidFill>
                  <a:schemeClr val="tx1">
                    <a:lumMod val="85000"/>
                    <a:lumOff val="15000"/>
                    <a:alpha val="0"/>
                  </a:schemeClr>
                </a:solidFill>
              </a:ln>
              <a:solidFill>
                <a:schemeClr val="tx1">
                  <a:lumMod val="85000"/>
                  <a:lumOff val="15000"/>
                </a:schemeClr>
              </a:solidFill>
              <a:latin typeface="12롯데마트드림Medium"/>
              <a:ea typeface="-윤고딕340" pitchFamily="18" charset="-127"/>
            </a:endParaRPr>
          </a:p>
        </p:txBody>
      </p:sp>
      <p:sp>
        <p:nvSpPr>
          <p:cNvPr id="7" name="직사각형 6"/>
          <p:cNvSpPr/>
          <p:nvPr/>
        </p:nvSpPr>
        <p:spPr>
          <a:xfrm>
            <a:off x="2013618" y="1275606"/>
            <a:ext cx="542692" cy="229193"/>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1996721" y="1275606"/>
            <a:ext cx="934467" cy="246221"/>
          </a:xfrm>
          <a:prstGeom prst="rect">
            <a:avLst/>
          </a:prstGeom>
          <a:noFill/>
        </p:spPr>
        <p:txBody>
          <a:bodyPr wrap="square" rtlCol="0">
            <a:spAutoFit/>
          </a:bodyPr>
          <a:lstStyle/>
          <a:p>
            <a:r>
              <a:rPr lang="en-US" altLang="ko-KR" sz="1000" dirty="0">
                <a:ln>
                  <a:solidFill>
                    <a:schemeClr val="bg1">
                      <a:lumMod val="95000"/>
                      <a:alpha val="10000"/>
                    </a:schemeClr>
                  </a:solidFill>
                </a:ln>
                <a:solidFill>
                  <a:schemeClr val="bg1">
                    <a:lumMod val="95000"/>
                  </a:schemeClr>
                </a:solidFill>
                <a:latin typeface="-윤고딕350" pitchFamily="18" charset="-127"/>
                <a:ea typeface="-윤고딕350" pitchFamily="18" charset="-127"/>
              </a:rPr>
              <a:t>INDEX</a:t>
            </a:r>
            <a:endParaRPr lang="ko-KR" altLang="en-US" sz="1000" dirty="0">
              <a:ln>
                <a:solidFill>
                  <a:schemeClr val="bg1">
                    <a:lumMod val="95000"/>
                    <a:alpha val="10000"/>
                  </a:schemeClr>
                </a:solidFill>
              </a:ln>
              <a:solidFill>
                <a:schemeClr val="bg1">
                  <a:lumMod val="95000"/>
                </a:schemeClr>
              </a:solidFill>
              <a:latin typeface="-윤고딕350" pitchFamily="18" charset="-127"/>
              <a:ea typeface="-윤고딕350" pitchFamily="18" charset="-127"/>
            </a:endParaRPr>
          </a:p>
        </p:txBody>
      </p:sp>
      <p:sp>
        <p:nvSpPr>
          <p:cNvPr id="9" name="직각 삼각형 8"/>
          <p:cNvSpPr/>
          <p:nvPr/>
        </p:nvSpPr>
        <p:spPr>
          <a:xfrm>
            <a:off x="2554536" y="1275606"/>
            <a:ext cx="217037" cy="229193"/>
          </a:xfrm>
          <a:prstGeom prst="r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각 삼각형 10"/>
          <p:cNvSpPr/>
          <p:nvPr/>
        </p:nvSpPr>
        <p:spPr>
          <a:xfrm rot="16200000" flipH="1">
            <a:off x="2577482" y="1277829"/>
            <a:ext cx="233638" cy="229193"/>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p:cNvSpPr/>
          <p:nvPr/>
        </p:nvSpPr>
        <p:spPr>
          <a:xfrm>
            <a:off x="2808898" y="1275606"/>
            <a:ext cx="1348063" cy="22601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2031580" y="3833544"/>
            <a:ext cx="2138468" cy="3435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34700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23118" y="2346434"/>
            <a:ext cx="4104456" cy="338554"/>
          </a:xfrm>
          <a:prstGeom prst="rect">
            <a:avLst/>
          </a:prstGeom>
          <a:noFill/>
        </p:spPr>
        <p:txBody>
          <a:bodyPr wrap="square" rtlCol="0">
            <a:spAutoFit/>
          </a:bodyPr>
          <a:lstStyle/>
          <a:p>
            <a:pPr algn="ctr"/>
            <a:r>
              <a:rPr lang="en-US" altLang="ko-KR" sz="1600" dirty="0">
                <a:ln>
                  <a:solidFill>
                    <a:schemeClr val="tx1">
                      <a:lumMod val="85000"/>
                      <a:lumOff val="15000"/>
                      <a:alpha val="0"/>
                    </a:schemeClr>
                  </a:solidFill>
                </a:ln>
                <a:solidFill>
                  <a:schemeClr val="tx1">
                    <a:lumMod val="85000"/>
                    <a:lumOff val="15000"/>
                  </a:schemeClr>
                </a:solidFill>
                <a:latin typeface="12롯데마트드림Medium"/>
                <a:ea typeface="-윤고딕340" pitchFamily="18" charset="-127"/>
              </a:rPr>
              <a:t>Source code of </a:t>
            </a:r>
            <a:r>
              <a:rPr lang="en-US" altLang="ko-KR" sz="1600" b="1" dirty="0" err="1">
                <a:ln>
                  <a:solidFill>
                    <a:schemeClr val="tx1">
                      <a:lumMod val="85000"/>
                      <a:lumOff val="15000"/>
                      <a:alpha val="0"/>
                    </a:schemeClr>
                  </a:solidFill>
                </a:ln>
                <a:solidFill>
                  <a:schemeClr val="tx1">
                    <a:lumMod val="85000"/>
                    <a:lumOff val="15000"/>
                  </a:schemeClr>
                </a:solidFill>
                <a:latin typeface="12롯데마트드림Medium"/>
                <a:ea typeface="-윤고딕340" pitchFamily="18" charset="-127"/>
              </a:rPr>
              <a:t>fmlogcondens</a:t>
            </a:r>
            <a:endParaRPr lang="ko-KR" altLang="en-US" sz="1600" dirty="0">
              <a:ln>
                <a:solidFill>
                  <a:schemeClr val="tx1">
                    <a:lumMod val="85000"/>
                    <a:lumOff val="15000"/>
                    <a:alpha val="10000"/>
                  </a:schemeClr>
                </a:solidFill>
              </a:ln>
              <a:solidFill>
                <a:schemeClr val="tx1">
                  <a:lumMod val="85000"/>
                  <a:lumOff val="15000"/>
                </a:schemeClr>
              </a:solidFill>
              <a:latin typeface="-윤고딕340" panose="02030504000101010101" pitchFamily="18" charset="-127"/>
              <a:ea typeface="-윤고딕340" panose="02030504000101010101" pitchFamily="18" charset="-127"/>
            </a:endParaRPr>
          </a:p>
        </p:txBody>
      </p:sp>
      <p:sp>
        <p:nvSpPr>
          <p:cNvPr id="5" name="직사각형 4"/>
          <p:cNvSpPr/>
          <p:nvPr/>
        </p:nvSpPr>
        <p:spPr>
          <a:xfrm>
            <a:off x="3451602" y="2192138"/>
            <a:ext cx="307916" cy="154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각 삼각형 5"/>
          <p:cNvSpPr/>
          <p:nvPr/>
        </p:nvSpPr>
        <p:spPr>
          <a:xfrm>
            <a:off x="3759100" y="2192138"/>
            <a:ext cx="154800" cy="154800"/>
          </a:xfrm>
          <a:prstGeom prst="r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각 삼각형 6"/>
          <p:cNvSpPr/>
          <p:nvPr/>
        </p:nvSpPr>
        <p:spPr>
          <a:xfrm rot="16200000" flipH="1">
            <a:off x="3794192" y="2192425"/>
            <a:ext cx="154800" cy="15480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3945263" y="2192137"/>
            <a:ext cx="1746207" cy="15429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p:cNvSpPr txBox="1"/>
          <p:nvPr/>
        </p:nvSpPr>
        <p:spPr>
          <a:xfrm>
            <a:off x="3449973" y="2162227"/>
            <a:ext cx="934467" cy="230832"/>
          </a:xfrm>
          <a:prstGeom prst="rect">
            <a:avLst/>
          </a:prstGeom>
          <a:noFill/>
        </p:spPr>
        <p:txBody>
          <a:bodyPr wrap="square" rtlCol="0">
            <a:spAutoFit/>
          </a:bodyPr>
          <a:lstStyle/>
          <a:p>
            <a:r>
              <a:rPr lang="en-US" altLang="ko-KR" sz="900" dirty="0">
                <a:ln>
                  <a:solidFill>
                    <a:schemeClr val="bg1">
                      <a:lumMod val="95000"/>
                      <a:alpha val="10000"/>
                    </a:schemeClr>
                  </a:solidFill>
                </a:ln>
                <a:solidFill>
                  <a:schemeClr val="bg1">
                    <a:lumMod val="95000"/>
                  </a:schemeClr>
                </a:solidFill>
                <a:latin typeface="-윤고딕350" pitchFamily="18" charset="-127"/>
                <a:ea typeface="-윤고딕350" pitchFamily="18" charset="-127"/>
              </a:rPr>
              <a:t>05</a:t>
            </a:r>
            <a:endParaRPr lang="ko-KR" altLang="en-US" sz="900" dirty="0">
              <a:ln>
                <a:solidFill>
                  <a:schemeClr val="bg1">
                    <a:lumMod val="95000"/>
                    <a:alpha val="10000"/>
                  </a:schemeClr>
                </a:solidFill>
              </a:ln>
              <a:solidFill>
                <a:schemeClr val="bg1">
                  <a:lumMod val="95000"/>
                </a:schemeClr>
              </a:solidFill>
              <a:latin typeface="-윤고딕350" pitchFamily="18" charset="-127"/>
              <a:ea typeface="-윤고딕350" pitchFamily="18" charset="-127"/>
            </a:endParaRPr>
          </a:p>
        </p:txBody>
      </p:sp>
    </p:spTree>
    <p:extLst>
      <p:ext uri="{BB962C8B-B14F-4D97-AF65-F5344CB8AC3E}">
        <p14:creationId xmlns:p14="http://schemas.microsoft.com/office/powerpoint/2010/main" val="200154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3502275" y="1419623"/>
            <a:ext cx="307916" cy="154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각 삼각형 5"/>
          <p:cNvSpPr/>
          <p:nvPr/>
        </p:nvSpPr>
        <p:spPr>
          <a:xfrm>
            <a:off x="3809773" y="1419623"/>
            <a:ext cx="154800" cy="154800"/>
          </a:xfrm>
          <a:prstGeom prst="r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각 삼각형 6"/>
          <p:cNvSpPr/>
          <p:nvPr/>
        </p:nvSpPr>
        <p:spPr>
          <a:xfrm rot="16200000" flipH="1">
            <a:off x="3844865" y="1419910"/>
            <a:ext cx="154800" cy="15480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3995936" y="1419622"/>
            <a:ext cx="1530183" cy="15429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p:cNvSpPr txBox="1"/>
          <p:nvPr/>
        </p:nvSpPr>
        <p:spPr>
          <a:xfrm>
            <a:off x="3500646" y="1389712"/>
            <a:ext cx="934467" cy="230832"/>
          </a:xfrm>
          <a:prstGeom prst="rect">
            <a:avLst/>
          </a:prstGeom>
          <a:noFill/>
        </p:spPr>
        <p:txBody>
          <a:bodyPr wrap="square" rtlCol="0">
            <a:spAutoFit/>
          </a:bodyPr>
          <a:lstStyle/>
          <a:p>
            <a:r>
              <a:rPr lang="en-US" altLang="ko-KR" sz="900" dirty="0">
                <a:ln>
                  <a:solidFill>
                    <a:schemeClr val="bg1">
                      <a:lumMod val="95000"/>
                      <a:alpha val="10000"/>
                    </a:schemeClr>
                  </a:solidFill>
                </a:ln>
                <a:solidFill>
                  <a:schemeClr val="bg1">
                    <a:lumMod val="95000"/>
                  </a:schemeClr>
                </a:solidFill>
                <a:latin typeface="-윤고딕350" pitchFamily="18" charset="-127"/>
                <a:ea typeface="-윤고딕350" pitchFamily="18" charset="-127"/>
              </a:rPr>
              <a:t>01</a:t>
            </a:r>
            <a:endParaRPr lang="ko-KR" altLang="en-US" sz="900" dirty="0">
              <a:ln>
                <a:solidFill>
                  <a:schemeClr val="bg1">
                    <a:lumMod val="95000"/>
                    <a:alpha val="10000"/>
                  </a:schemeClr>
                </a:solidFill>
              </a:ln>
              <a:solidFill>
                <a:schemeClr val="bg1">
                  <a:lumMod val="95000"/>
                </a:schemeClr>
              </a:solidFill>
              <a:latin typeface="-윤고딕350" pitchFamily="18" charset="-127"/>
              <a:ea typeface="-윤고딕350" pitchFamily="18" charset="-127"/>
            </a:endParaRPr>
          </a:p>
        </p:txBody>
      </p:sp>
      <p:pic>
        <p:nvPicPr>
          <p:cNvPr id="5" name="그림 4">
            <a:extLst>
              <a:ext uri="{FF2B5EF4-FFF2-40B4-BE49-F238E27FC236}">
                <a16:creationId xmlns:a16="http://schemas.microsoft.com/office/drawing/2014/main" id="{03D075B7-87DB-46CA-94A1-CACDA3420347}"/>
              </a:ext>
            </a:extLst>
          </p:cNvPr>
          <p:cNvPicPr>
            <a:picLocks noChangeAspect="1"/>
          </p:cNvPicPr>
          <p:nvPr/>
        </p:nvPicPr>
        <p:blipFill>
          <a:blip r:embed="rId2"/>
          <a:stretch>
            <a:fillRect/>
          </a:stretch>
        </p:blipFill>
        <p:spPr>
          <a:xfrm>
            <a:off x="2222475" y="1779662"/>
            <a:ext cx="4699050" cy="1679531"/>
          </a:xfrm>
          <a:prstGeom prst="rect">
            <a:avLst/>
          </a:prstGeom>
        </p:spPr>
      </p:pic>
    </p:spTree>
    <p:extLst>
      <p:ext uri="{BB962C8B-B14F-4D97-AF65-F5344CB8AC3E}">
        <p14:creationId xmlns:p14="http://schemas.microsoft.com/office/powerpoint/2010/main" val="227437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98626" y="60348"/>
            <a:ext cx="8928992" cy="7200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p:cNvSpPr/>
          <p:nvPr/>
        </p:nvSpPr>
        <p:spPr>
          <a:xfrm>
            <a:off x="98625" y="168851"/>
            <a:ext cx="1872207" cy="32354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각 삼각형 3"/>
          <p:cNvSpPr/>
          <p:nvPr/>
        </p:nvSpPr>
        <p:spPr>
          <a:xfrm>
            <a:off x="1970832" y="168850"/>
            <a:ext cx="323546" cy="323546"/>
          </a:xfrm>
          <a:prstGeom prst="r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p:cNvGrpSpPr/>
          <p:nvPr/>
        </p:nvGrpSpPr>
        <p:grpSpPr>
          <a:xfrm>
            <a:off x="2016206" y="168846"/>
            <a:ext cx="7011412" cy="323548"/>
            <a:chOff x="2016206" y="168846"/>
            <a:chExt cx="7011412" cy="323548"/>
          </a:xfrm>
        </p:grpSpPr>
        <p:sp>
          <p:nvSpPr>
            <p:cNvPr id="6" name="직사각형 5"/>
            <p:cNvSpPr/>
            <p:nvPr/>
          </p:nvSpPr>
          <p:spPr>
            <a:xfrm flipH="1" flipV="1">
              <a:off x="2339752" y="168846"/>
              <a:ext cx="6687866" cy="32354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각 삼각형 6"/>
            <p:cNvSpPr/>
            <p:nvPr/>
          </p:nvSpPr>
          <p:spPr>
            <a:xfrm flipH="1" flipV="1">
              <a:off x="2016206" y="168848"/>
              <a:ext cx="323546" cy="323546"/>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8" name="TextBox 7"/>
          <p:cNvSpPr txBox="1"/>
          <p:nvPr/>
        </p:nvSpPr>
        <p:spPr>
          <a:xfrm>
            <a:off x="188390" y="206519"/>
            <a:ext cx="1368152" cy="276999"/>
          </a:xfrm>
          <a:prstGeom prst="rect">
            <a:avLst/>
          </a:prstGeom>
          <a:noFill/>
        </p:spPr>
        <p:txBody>
          <a:bodyPr wrap="square" rtlCol="0">
            <a:spAutoFit/>
          </a:bodyPr>
          <a:lstStyle/>
          <a:p>
            <a:r>
              <a:rPr lang="en-US" altLang="ko-KR" sz="1200" dirty="0">
                <a:ln>
                  <a:solidFill>
                    <a:schemeClr val="bg1">
                      <a:lumMod val="95000"/>
                      <a:alpha val="10000"/>
                    </a:schemeClr>
                  </a:solidFill>
                </a:ln>
                <a:solidFill>
                  <a:schemeClr val="bg1">
                    <a:lumMod val="95000"/>
                  </a:schemeClr>
                </a:solidFill>
                <a:latin typeface="-윤고딕330" pitchFamily="18" charset="-127"/>
                <a:ea typeface="-윤고딕330" pitchFamily="18" charset="-127"/>
              </a:rPr>
              <a:t>Paper Review</a:t>
            </a:r>
          </a:p>
        </p:txBody>
      </p:sp>
      <p:sp>
        <p:nvSpPr>
          <p:cNvPr id="10" name="직사각형 9"/>
          <p:cNvSpPr/>
          <p:nvPr/>
        </p:nvSpPr>
        <p:spPr>
          <a:xfrm>
            <a:off x="160427" y="198012"/>
            <a:ext cx="50357" cy="2553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p:cNvSpPr txBox="1"/>
          <p:nvPr/>
        </p:nvSpPr>
        <p:spPr>
          <a:xfrm>
            <a:off x="6949915" y="204364"/>
            <a:ext cx="2446621" cy="253916"/>
          </a:xfrm>
          <a:prstGeom prst="rect">
            <a:avLst/>
          </a:prstGeom>
          <a:noFill/>
        </p:spPr>
        <p:txBody>
          <a:bodyPr wrap="square" rtlCol="0">
            <a:spAutoFit/>
          </a:bodyPr>
          <a:lstStyle/>
          <a:p>
            <a:r>
              <a:rPr lang="en-US" altLang="ko-KR" sz="1050" dirty="0">
                <a:ln>
                  <a:solidFill>
                    <a:schemeClr val="tx1">
                      <a:lumMod val="75000"/>
                      <a:lumOff val="25000"/>
                      <a:alpha val="10000"/>
                    </a:schemeClr>
                  </a:solidFill>
                </a:ln>
                <a:solidFill>
                  <a:schemeClr val="tx1">
                    <a:lumMod val="75000"/>
                    <a:lumOff val="25000"/>
                  </a:schemeClr>
                </a:solidFill>
                <a:latin typeface="-윤고딕340" pitchFamily="18" charset="-127"/>
                <a:ea typeface="-윤고딕340" pitchFamily="18" charset="-127"/>
              </a:rPr>
              <a:t>01. </a:t>
            </a:r>
            <a:r>
              <a:rPr lang="en-US" altLang="ko-KR" sz="1050" dirty="0" err="1">
                <a:ln>
                  <a:solidFill>
                    <a:schemeClr val="tx1">
                      <a:lumMod val="85000"/>
                      <a:lumOff val="15000"/>
                      <a:alpha val="0"/>
                    </a:schemeClr>
                  </a:solidFill>
                </a:ln>
                <a:solidFill>
                  <a:schemeClr val="tx1">
                    <a:lumMod val="85000"/>
                    <a:lumOff val="15000"/>
                  </a:schemeClr>
                </a:solidFill>
                <a:latin typeface="-윤고딕340" panose="02030504000101010101" pitchFamily="18" charset="-127"/>
                <a:ea typeface="-윤고딕340" panose="02030504000101010101" pitchFamily="18" charset="-127"/>
              </a:rPr>
              <a:t>LogConcDEAD</a:t>
            </a:r>
            <a:endParaRPr lang="ko-KR" altLang="en-US" sz="1050" dirty="0">
              <a:ln>
                <a:solidFill>
                  <a:schemeClr val="tx1">
                    <a:lumMod val="65000"/>
                    <a:lumOff val="35000"/>
                    <a:alpha val="10000"/>
                  </a:schemeClr>
                </a:solidFill>
              </a:ln>
              <a:solidFill>
                <a:schemeClr val="tx1">
                  <a:lumMod val="65000"/>
                  <a:lumOff val="35000"/>
                </a:schemeClr>
              </a:solidFill>
              <a:latin typeface="-윤고딕330" panose="02030504000101010101" pitchFamily="18" charset="-127"/>
              <a:ea typeface="-윤고딕330" panose="02030504000101010101" pitchFamily="18" charset="-127"/>
            </a:endParaRPr>
          </a:p>
        </p:txBody>
      </p:sp>
      <p:pic>
        <p:nvPicPr>
          <p:cNvPr id="13" name="그림 12">
            <a:extLst>
              <a:ext uri="{FF2B5EF4-FFF2-40B4-BE49-F238E27FC236}">
                <a16:creationId xmlns:a16="http://schemas.microsoft.com/office/drawing/2014/main" id="{4FD1AA27-7B41-4CC1-8DBF-4C04C2FFB2DF}"/>
              </a:ext>
            </a:extLst>
          </p:cNvPr>
          <p:cNvPicPr>
            <a:picLocks noChangeAspect="1"/>
          </p:cNvPicPr>
          <p:nvPr/>
        </p:nvPicPr>
        <p:blipFill>
          <a:blip r:embed="rId3"/>
          <a:stretch>
            <a:fillRect/>
          </a:stretch>
        </p:blipFill>
        <p:spPr>
          <a:xfrm>
            <a:off x="2878944" y="2196683"/>
            <a:ext cx="3386111" cy="519083"/>
          </a:xfrm>
          <a:prstGeom prst="rect">
            <a:avLst/>
          </a:prstGeom>
        </p:spPr>
      </p:pic>
      <p:pic>
        <p:nvPicPr>
          <p:cNvPr id="15" name="그림 14">
            <a:extLst>
              <a:ext uri="{FF2B5EF4-FFF2-40B4-BE49-F238E27FC236}">
                <a16:creationId xmlns:a16="http://schemas.microsoft.com/office/drawing/2014/main" id="{4FC1039F-BA03-4643-BB46-FA4A3916F912}"/>
              </a:ext>
            </a:extLst>
          </p:cNvPr>
          <p:cNvPicPr>
            <a:picLocks noChangeAspect="1"/>
          </p:cNvPicPr>
          <p:nvPr/>
        </p:nvPicPr>
        <p:blipFill>
          <a:blip r:embed="rId4"/>
          <a:stretch>
            <a:fillRect/>
          </a:stretch>
        </p:blipFill>
        <p:spPr>
          <a:xfrm>
            <a:off x="2198064" y="2857650"/>
            <a:ext cx="4824536" cy="429772"/>
          </a:xfrm>
          <a:prstGeom prst="rect">
            <a:avLst/>
          </a:prstGeom>
        </p:spPr>
      </p:pic>
      <p:pic>
        <p:nvPicPr>
          <p:cNvPr id="17" name="그림 16">
            <a:extLst>
              <a:ext uri="{FF2B5EF4-FFF2-40B4-BE49-F238E27FC236}">
                <a16:creationId xmlns:a16="http://schemas.microsoft.com/office/drawing/2014/main" id="{60DA09F9-8205-46ED-AD68-D04166CF9DB6}"/>
              </a:ext>
            </a:extLst>
          </p:cNvPr>
          <p:cNvPicPr>
            <a:picLocks noChangeAspect="1"/>
          </p:cNvPicPr>
          <p:nvPr/>
        </p:nvPicPr>
        <p:blipFill>
          <a:blip r:embed="rId5"/>
          <a:stretch>
            <a:fillRect/>
          </a:stretch>
        </p:blipFill>
        <p:spPr>
          <a:xfrm>
            <a:off x="800746" y="1823493"/>
            <a:ext cx="289774" cy="228120"/>
          </a:xfrm>
          <a:prstGeom prst="rect">
            <a:avLst/>
          </a:prstGeom>
        </p:spPr>
      </p:pic>
      <p:pic>
        <p:nvPicPr>
          <p:cNvPr id="21" name="그림 20">
            <a:extLst>
              <a:ext uri="{FF2B5EF4-FFF2-40B4-BE49-F238E27FC236}">
                <a16:creationId xmlns:a16="http://schemas.microsoft.com/office/drawing/2014/main" id="{AEED5756-3A96-4603-9D2E-6DE00A44F642}"/>
              </a:ext>
            </a:extLst>
          </p:cNvPr>
          <p:cNvPicPr>
            <a:picLocks noChangeAspect="1"/>
          </p:cNvPicPr>
          <p:nvPr/>
        </p:nvPicPr>
        <p:blipFill>
          <a:blip r:embed="rId6"/>
          <a:stretch>
            <a:fillRect/>
          </a:stretch>
        </p:blipFill>
        <p:spPr>
          <a:xfrm>
            <a:off x="1175071" y="1793658"/>
            <a:ext cx="2028778" cy="257955"/>
          </a:xfrm>
          <a:prstGeom prst="rect">
            <a:avLst/>
          </a:prstGeom>
        </p:spPr>
      </p:pic>
      <p:pic>
        <p:nvPicPr>
          <p:cNvPr id="24" name="그림 23">
            <a:extLst>
              <a:ext uri="{FF2B5EF4-FFF2-40B4-BE49-F238E27FC236}">
                <a16:creationId xmlns:a16="http://schemas.microsoft.com/office/drawing/2014/main" id="{891CFB59-B1A3-4212-8089-EBCD01580315}"/>
              </a:ext>
            </a:extLst>
          </p:cNvPr>
          <p:cNvPicPr>
            <a:picLocks noChangeAspect="1"/>
          </p:cNvPicPr>
          <p:nvPr/>
        </p:nvPicPr>
        <p:blipFill>
          <a:blip r:embed="rId7"/>
          <a:stretch>
            <a:fillRect/>
          </a:stretch>
        </p:blipFill>
        <p:spPr>
          <a:xfrm>
            <a:off x="498943" y="1396496"/>
            <a:ext cx="5216859" cy="280728"/>
          </a:xfrm>
          <a:prstGeom prst="rect">
            <a:avLst/>
          </a:prstGeom>
        </p:spPr>
      </p:pic>
      <p:pic>
        <p:nvPicPr>
          <p:cNvPr id="26" name="그림 25">
            <a:extLst>
              <a:ext uri="{FF2B5EF4-FFF2-40B4-BE49-F238E27FC236}">
                <a16:creationId xmlns:a16="http://schemas.microsoft.com/office/drawing/2014/main" id="{534A27F7-7CA3-4251-9FD7-C2EF2D44F169}"/>
              </a:ext>
            </a:extLst>
          </p:cNvPr>
          <p:cNvPicPr>
            <a:picLocks noChangeAspect="1"/>
          </p:cNvPicPr>
          <p:nvPr/>
        </p:nvPicPr>
        <p:blipFill>
          <a:blip r:embed="rId8"/>
          <a:stretch>
            <a:fillRect/>
          </a:stretch>
        </p:blipFill>
        <p:spPr>
          <a:xfrm>
            <a:off x="5726868" y="1469568"/>
            <a:ext cx="2600614" cy="197016"/>
          </a:xfrm>
          <a:prstGeom prst="rect">
            <a:avLst/>
          </a:prstGeom>
        </p:spPr>
      </p:pic>
      <p:pic>
        <p:nvPicPr>
          <p:cNvPr id="28" name="그림 27">
            <a:extLst>
              <a:ext uri="{FF2B5EF4-FFF2-40B4-BE49-F238E27FC236}">
                <a16:creationId xmlns:a16="http://schemas.microsoft.com/office/drawing/2014/main" id="{B74CB1F6-5AFD-4C2E-AE0D-00A95BE64191}"/>
              </a:ext>
            </a:extLst>
          </p:cNvPr>
          <p:cNvPicPr>
            <a:picLocks noChangeAspect="1"/>
          </p:cNvPicPr>
          <p:nvPr/>
        </p:nvPicPr>
        <p:blipFill>
          <a:blip r:embed="rId9"/>
          <a:stretch>
            <a:fillRect/>
          </a:stretch>
        </p:blipFill>
        <p:spPr>
          <a:xfrm>
            <a:off x="3107372" y="718423"/>
            <a:ext cx="2512839" cy="678068"/>
          </a:xfrm>
          <a:prstGeom prst="rect">
            <a:avLst/>
          </a:prstGeom>
        </p:spPr>
      </p:pic>
      <p:sp>
        <p:nvSpPr>
          <p:cNvPr id="29" name="TextBox 28">
            <a:extLst>
              <a:ext uri="{FF2B5EF4-FFF2-40B4-BE49-F238E27FC236}">
                <a16:creationId xmlns:a16="http://schemas.microsoft.com/office/drawing/2014/main" id="{7DD8020F-98EA-4231-ADE8-DF60AC9490E3}"/>
              </a:ext>
            </a:extLst>
          </p:cNvPr>
          <p:cNvSpPr txBox="1"/>
          <p:nvPr/>
        </p:nvSpPr>
        <p:spPr>
          <a:xfrm>
            <a:off x="1049377" y="1821473"/>
            <a:ext cx="132537" cy="246221"/>
          </a:xfrm>
          <a:prstGeom prst="rect">
            <a:avLst/>
          </a:prstGeom>
          <a:noFill/>
        </p:spPr>
        <p:txBody>
          <a:bodyPr wrap="square" rtlCol="0">
            <a:spAutoFit/>
          </a:bodyPr>
          <a:lstStyle/>
          <a:p>
            <a:r>
              <a:rPr lang="en-US" altLang="ko-KR" sz="1000" dirty="0"/>
              <a:t>:</a:t>
            </a:r>
            <a:endParaRPr lang="ko-KR" altLang="en-US" sz="1000" dirty="0"/>
          </a:p>
        </p:txBody>
      </p:sp>
      <p:pic>
        <p:nvPicPr>
          <p:cNvPr id="31" name="그림 30">
            <a:extLst>
              <a:ext uri="{FF2B5EF4-FFF2-40B4-BE49-F238E27FC236}">
                <a16:creationId xmlns:a16="http://schemas.microsoft.com/office/drawing/2014/main" id="{4294F2BB-9031-4D19-A78B-187CC66AE0A9}"/>
              </a:ext>
            </a:extLst>
          </p:cNvPr>
          <p:cNvPicPr>
            <a:picLocks noChangeAspect="1"/>
          </p:cNvPicPr>
          <p:nvPr/>
        </p:nvPicPr>
        <p:blipFill>
          <a:blip r:embed="rId10"/>
          <a:stretch>
            <a:fillRect/>
          </a:stretch>
        </p:blipFill>
        <p:spPr>
          <a:xfrm>
            <a:off x="2988631" y="3350282"/>
            <a:ext cx="2690885" cy="1687704"/>
          </a:xfrm>
          <a:prstGeom prst="rect">
            <a:avLst/>
          </a:prstGeom>
        </p:spPr>
      </p:pic>
      <p:sp>
        <p:nvSpPr>
          <p:cNvPr id="35" name="TextBox 34">
            <a:extLst>
              <a:ext uri="{FF2B5EF4-FFF2-40B4-BE49-F238E27FC236}">
                <a16:creationId xmlns:a16="http://schemas.microsoft.com/office/drawing/2014/main" id="{B5A05452-7962-4020-9AAB-CC0CCACDFB7C}"/>
              </a:ext>
            </a:extLst>
          </p:cNvPr>
          <p:cNvSpPr txBox="1"/>
          <p:nvPr/>
        </p:nvSpPr>
        <p:spPr>
          <a:xfrm>
            <a:off x="5868144" y="4093082"/>
            <a:ext cx="4699000" cy="307777"/>
          </a:xfrm>
          <a:prstGeom prst="rect">
            <a:avLst/>
          </a:prstGeom>
          <a:noFill/>
        </p:spPr>
        <p:txBody>
          <a:bodyPr wrap="square">
            <a:spAutoFit/>
          </a:bodyPr>
          <a:lstStyle/>
          <a:p>
            <a:r>
              <a:rPr lang="en-US" altLang="ko-KR" sz="1400" dirty="0">
                <a:latin typeface="12롯데마트드림Medium"/>
              </a:rPr>
              <a:t>‘Tent-like’ structure </a:t>
            </a:r>
            <a:endParaRPr lang="ko-KR" altLang="en-US" sz="1400" dirty="0">
              <a:latin typeface="12롯데마트드림Medium"/>
            </a:endParaRPr>
          </a:p>
        </p:txBody>
      </p:sp>
    </p:spTree>
    <p:extLst>
      <p:ext uri="{BB962C8B-B14F-4D97-AF65-F5344CB8AC3E}">
        <p14:creationId xmlns:p14="http://schemas.microsoft.com/office/powerpoint/2010/main" val="2881229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98626" y="60348"/>
            <a:ext cx="8928992" cy="7200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p:cNvSpPr/>
          <p:nvPr/>
        </p:nvSpPr>
        <p:spPr>
          <a:xfrm>
            <a:off x="98625" y="168851"/>
            <a:ext cx="1872207" cy="32354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각 삼각형 3"/>
          <p:cNvSpPr/>
          <p:nvPr/>
        </p:nvSpPr>
        <p:spPr>
          <a:xfrm>
            <a:off x="1970832" y="168850"/>
            <a:ext cx="323546" cy="323546"/>
          </a:xfrm>
          <a:prstGeom prst="r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p:cNvGrpSpPr/>
          <p:nvPr/>
        </p:nvGrpSpPr>
        <p:grpSpPr>
          <a:xfrm>
            <a:off x="2016206" y="168846"/>
            <a:ext cx="7011412" cy="323548"/>
            <a:chOff x="2016206" y="168846"/>
            <a:chExt cx="7011412" cy="323548"/>
          </a:xfrm>
        </p:grpSpPr>
        <p:sp>
          <p:nvSpPr>
            <p:cNvPr id="6" name="직사각형 5"/>
            <p:cNvSpPr/>
            <p:nvPr/>
          </p:nvSpPr>
          <p:spPr>
            <a:xfrm flipH="1" flipV="1">
              <a:off x="2339752" y="168846"/>
              <a:ext cx="6687866" cy="32354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각 삼각형 6"/>
            <p:cNvSpPr/>
            <p:nvPr/>
          </p:nvSpPr>
          <p:spPr>
            <a:xfrm flipH="1" flipV="1">
              <a:off x="2016206" y="168848"/>
              <a:ext cx="323546" cy="323546"/>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8" name="TextBox 7"/>
          <p:cNvSpPr txBox="1"/>
          <p:nvPr/>
        </p:nvSpPr>
        <p:spPr>
          <a:xfrm>
            <a:off x="188390" y="206519"/>
            <a:ext cx="1368152" cy="276999"/>
          </a:xfrm>
          <a:prstGeom prst="rect">
            <a:avLst/>
          </a:prstGeom>
          <a:noFill/>
        </p:spPr>
        <p:txBody>
          <a:bodyPr wrap="square" rtlCol="0">
            <a:spAutoFit/>
          </a:bodyPr>
          <a:lstStyle/>
          <a:p>
            <a:r>
              <a:rPr lang="en-US" altLang="ko-KR" sz="1200" dirty="0">
                <a:ln>
                  <a:solidFill>
                    <a:schemeClr val="bg1">
                      <a:lumMod val="95000"/>
                      <a:alpha val="10000"/>
                    </a:schemeClr>
                  </a:solidFill>
                </a:ln>
                <a:solidFill>
                  <a:schemeClr val="bg1">
                    <a:lumMod val="95000"/>
                  </a:schemeClr>
                </a:solidFill>
                <a:latin typeface="-윤고딕330" pitchFamily="18" charset="-127"/>
                <a:ea typeface="-윤고딕330" pitchFamily="18" charset="-127"/>
              </a:rPr>
              <a:t>Paper Review</a:t>
            </a:r>
          </a:p>
        </p:txBody>
      </p:sp>
      <p:sp>
        <p:nvSpPr>
          <p:cNvPr id="10" name="직사각형 9"/>
          <p:cNvSpPr/>
          <p:nvPr/>
        </p:nvSpPr>
        <p:spPr>
          <a:xfrm>
            <a:off x="160427" y="198012"/>
            <a:ext cx="50357" cy="2553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p:cNvSpPr txBox="1"/>
          <p:nvPr/>
        </p:nvSpPr>
        <p:spPr>
          <a:xfrm>
            <a:off x="6949915" y="204364"/>
            <a:ext cx="2446621" cy="253916"/>
          </a:xfrm>
          <a:prstGeom prst="rect">
            <a:avLst/>
          </a:prstGeom>
          <a:noFill/>
        </p:spPr>
        <p:txBody>
          <a:bodyPr wrap="square" rtlCol="0">
            <a:spAutoFit/>
          </a:bodyPr>
          <a:lstStyle/>
          <a:p>
            <a:r>
              <a:rPr lang="en-US" altLang="ko-KR" sz="1050" dirty="0">
                <a:ln>
                  <a:solidFill>
                    <a:schemeClr val="tx1">
                      <a:lumMod val="75000"/>
                      <a:lumOff val="25000"/>
                      <a:alpha val="10000"/>
                    </a:schemeClr>
                  </a:solidFill>
                </a:ln>
                <a:solidFill>
                  <a:schemeClr val="tx1">
                    <a:lumMod val="75000"/>
                    <a:lumOff val="25000"/>
                  </a:schemeClr>
                </a:solidFill>
                <a:latin typeface="-윤고딕340" pitchFamily="18" charset="-127"/>
                <a:ea typeface="-윤고딕340" pitchFamily="18" charset="-127"/>
              </a:rPr>
              <a:t>01. </a:t>
            </a:r>
            <a:r>
              <a:rPr lang="en-US" altLang="ko-KR" sz="1050" dirty="0" err="1">
                <a:ln>
                  <a:solidFill>
                    <a:schemeClr val="tx1">
                      <a:lumMod val="85000"/>
                      <a:lumOff val="15000"/>
                      <a:alpha val="0"/>
                    </a:schemeClr>
                  </a:solidFill>
                </a:ln>
                <a:solidFill>
                  <a:schemeClr val="tx1">
                    <a:lumMod val="85000"/>
                    <a:lumOff val="15000"/>
                  </a:schemeClr>
                </a:solidFill>
                <a:latin typeface="-윤고딕340" panose="02030504000101010101" pitchFamily="18" charset="-127"/>
                <a:ea typeface="-윤고딕340" panose="02030504000101010101" pitchFamily="18" charset="-127"/>
              </a:rPr>
              <a:t>LogConcDEAD</a:t>
            </a:r>
            <a:endParaRPr lang="ko-KR" altLang="en-US" sz="1050" dirty="0">
              <a:ln>
                <a:solidFill>
                  <a:schemeClr val="tx1">
                    <a:lumMod val="65000"/>
                    <a:lumOff val="35000"/>
                    <a:alpha val="10000"/>
                  </a:schemeClr>
                </a:solidFill>
              </a:ln>
              <a:solidFill>
                <a:schemeClr val="tx1">
                  <a:lumMod val="65000"/>
                  <a:lumOff val="35000"/>
                </a:schemeClr>
              </a:solidFill>
              <a:latin typeface="-윤고딕330" panose="02030504000101010101" pitchFamily="18" charset="-127"/>
              <a:ea typeface="-윤고딕330" panose="02030504000101010101" pitchFamily="18" charset="-127"/>
            </a:endParaRPr>
          </a:p>
        </p:txBody>
      </p:sp>
      <p:pic>
        <p:nvPicPr>
          <p:cNvPr id="12" name="그림 11">
            <a:extLst>
              <a:ext uri="{FF2B5EF4-FFF2-40B4-BE49-F238E27FC236}">
                <a16:creationId xmlns:a16="http://schemas.microsoft.com/office/drawing/2014/main" id="{9B9E162F-5087-4C11-9E33-646C2422E42F}"/>
              </a:ext>
            </a:extLst>
          </p:cNvPr>
          <p:cNvPicPr>
            <a:picLocks noChangeAspect="1"/>
          </p:cNvPicPr>
          <p:nvPr/>
        </p:nvPicPr>
        <p:blipFill>
          <a:blip r:embed="rId3"/>
          <a:stretch>
            <a:fillRect/>
          </a:stretch>
        </p:blipFill>
        <p:spPr>
          <a:xfrm>
            <a:off x="3491880" y="1621905"/>
            <a:ext cx="1775470" cy="555681"/>
          </a:xfrm>
          <a:prstGeom prst="rect">
            <a:avLst/>
          </a:prstGeom>
        </p:spPr>
      </p:pic>
      <p:pic>
        <p:nvPicPr>
          <p:cNvPr id="27" name="그림 26">
            <a:extLst>
              <a:ext uri="{FF2B5EF4-FFF2-40B4-BE49-F238E27FC236}">
                <a16:creationId xmlns:a16="http://schemas.microsoft.com/office/drawing/2014/main" id="{F77C43A3-6332-4D6F-8AF7-CD37431094EF}"/>
              </a:ext>
            </a:extLst>
          </p:cNvPr>
          <p:cNvPicPr>
            <a:picLocks noChangeAspect="1"/>
          </p:cNvPicPr>
          <p:nvPr/>
        </p:nvPicPr>
        <p:blipFill>
          <a:blip r:embed="rId4"/>
          <a:stretch>
            <a:fillRect/>
          </a:stretch>
        </p:blipFill>
        <p:spPr>
          <a:xfrm>
            <a:off x="3352519" y="2293075"/>
            <a:ext cx="2438961" cy="557349"/>
          </a:xfrm>
          <a:prstGeom prst="rect">
            <a:avLst/>
          </a:prstGeom>
        </p:spPr>
      </p:pic>
      <p:sp>
        <p:nvSpPr>
          <p:cNvPr id="30" name="TextBox 29">
            <a:extLst>
              <a:ext uri="{FF2B5EF4-FFF2-40B4-BE49-F238E27FC236}">
                <a16:creationId xmlns:a16="http://schemas.microsoft.com/office/drawing/2014/main" id="{E01ECF2D-1798-44B9-B7A4-59146B11503E}"/>
              </a:ext>
            </a:extLst>
          </p:cNvPr>
          <p:cNvSpPr txBox="1"/>
          <p:nvPr/>
        </p:nvSpPr>
        <p:spPr>
          <a:xfrm>
            <a:off x="1034728" y="3044027"/>
            <a:ext cx="6975028" cy="523220"/>
          </a:xfrm>
          <a:prstGeom prst="rect">
            <a:avLst/>
          </a:prstGeom>
          <a:noFill/>
        </p:spPr>
        <p:txBody>
          <a:bodyPr wrap="square">
            <a:spAutoFit/>
          </a:bodyPr>
          <a:lstStyle/>
          <a:p>
            <a:r>
              <a:rPr lang="en-US" altLang="ko-KR" sz="1400" dirty="0">
                <a:latin typeface="12롯데마트드림Medium"/>
              </a:rPr>
              <a:t>At each iteration, the algorithm requires the evaluation σ(y t ), and the ∂σ(y t ), , which determines the direction of the move to the next term y t+1 in the sequence.</a:t>
            </a:r>
            <a:endParaRPr lang="ko-KR" altLang="en-US" sz="1400" dirty="0">
              <a:latin typeface="12롯데마트드림Medium"/>
            </a:endParaRPr>
          </a:p>
        </p:txBody>
      </p:sp>
      <p:pic>
        <p:nvPicPr>
          <p:cNvPr id="32" name="그림 31">
            <a:extLst>
              <a:ext uri="{FF2B5EF4-FFF2-40B4-BE49-F238E27FC236}">
                <a16:creationId xmlns:a16="http://schemas.microsoft.com/office/drawing/2014/main" id="{ECAFF677-5CEF-4B6D-8568-3D13A3B68C64}"/>
              </a:ext>
            </a:extLst>
          </p:cNvPr>
          <p:cNvPicPr>
            <a:picLocks noChangeAspect="1"/>
          </p:cNvPicPr>
          <p:nvPr/>
        </p:nvPicPr>
        <p:blipFill>
          <a:blip r:embed="rId5"/>
          <a:stretch>
            <a:fillRect/>
          </a:stretch>
        </p:blipFill>
        <p:spPr>
          <a:xfrm>
            <a:off x="6228184" y="3076581"/>
            <a:ext cx="615302" cy="246120"/>
          </a:xfrm>
          <a:prstGeom prst="rect">
            <a:avLst/>
          </a:prstGeom>
        </p:spPr>
      </p:pic>
      <p:pic>
        <p:nvPicPr>
          <p:cNvPr id="34" name="그림 33">
            <a:extLst>
              <a:ext uri="{FF2B5EF4-FFF2-40B4-BE49-F238E27FC236}">
                <a16:creationId xmlns:a16="http://schemas.microsoft.com/office/drawing/2014/main" id="{59E1DE1A-62DC-4998-927D-BF08941DBB2D}"/>
              </a:ext>
            </a:extLst>
          </p:cNvPr>
          <p:cNvPicPr>
            <a:picLocks noChangeAspect="1"/>
          </p:cNvPicPr>
          <p:nvPr/>
        </p:nvPicPr>
        <p:blipFill>
          <a:blip r:embed="rId6"/>
          <a:stretch>
            <a:fillRect/>
          </a:stretch>
        </p:blipFill>
        <p:spPr>
          <a:xfrm>
            <a:off x="5153335" y="3054779"/>
            <a:ext cx="426777" cy="277743"/>
          </a:xfrm>
          <a:prstGeom prst="rect">
            <a:avLst/>
          </a:prstGeom>
        </p:spPr>
      </p:pic>
    </p:spTree>
    <p:extLst>
      <p:ext uri="{BB962C8B-B14F-4D97-AF65-F5344CB8AC3E}">
        <p14:creationId xmlns:p14="http://schemas.microsoft.com/office/powerpoint/2010/main" val="91537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98626" y="60348"/>
            <a:ext cx="8928992" cy="7200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p:cNvSpPr/>
          <p:nvPr/>
        </p:nvSpPr>
        <p:spPr>
          <a:xfrm>
            <a:off x="98625" y="168851"/>
            <a:ext cx="1872207" cy="32354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각 삼각형 3"/>
          <p:cNvSpPr/>
          <p:nvPr/>
        </p:nvSpPr>
        <p:spPr>
          <a:xfrm>
            <a:off x="1970832" y="168850"/>
            <a:ext cx="323546" cy="323546"/>
          </a:xfrm>
          <a:prstGeom prst="r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p:cNvGrpSpPr/>
          <p:nvPr/>
        </p:nvGrpSpPr>
        <p:grpSpPr>
          <a:xfrm>
            <a:off x="2016206" y="168846"/>
            <a:ext cx="7011412" cy="323548"/>
            <a:chOff x="2016206" y="168846"/>
            <a:chExt cx="7011412" cy="323548"/>
          </a:xfrm>
        </p:grpSpPr>
        <p:sp>
          <p:nvSpPr>
            <p:cNvPr id="6" name="직사각형 5"/>
            <p:cNvSpPr/>
            <p:nvPr/>
          </p:nvSpPr>
          <p:spPr>
            <a:xfrm flipH="1" flipV="1">
              <a:off x="2339752" y="168846"/>
              <a:ext cx="6687866" cy="32354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각 삼각형 6"/>
            <p:cNvSpPr/>
            <p:nvPr/>
          </p:nvSpPr>
          <p:spPr>
            <a:xfrm flipH="1" flipV="1">
              <a:off x="2016206" y="168848"/>
              <a:ext cx="323546" cy="323546"/>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8" name="TextBox 7"/>
          <p:cNvSpPr txBox="1"/>
          <p:nvPr/>
        </p:nvSpPr>
        <p:spPr>
          <a:xfrm>
            <a:off x="188390" y="206519"/>
            <a:ext cx="1368152" cy="276999"/>
          </a:xfrm>
          <a:prstGeom prst="rect">
            <a:avLst/>
          </a:prstGeom>
          <a:noFill/>
        </p:spPr>
        <p:txBody>
          <a:bodyPr wrap="square" rtlCol="0">
            <a:spAutoFit/>
          </a:bodyPr>
          <a:lstStyle/>
          <a:p>
            <a:r>
              <a:rPr lang="en-US" altLang="ko-KR" sz="1200" dirty="0">
                <a:ln>
                  <a:solidFill>
                    <a:schemeClr val="bg1">
                      <a:lumMod val="95000"/>
                      <a:alpha val="10000"/>
                    </a:schemeClr>
                  </a:solidFill>
                </a:ln>
                <a:solidFill>
                  <a:schemeClr val="bg1">
                    <a:lumMod val="95000"/>
                  </a:schemeClr>
                </a:solidFill>
                <a:latin typeface="-윤고딕330" pitchFamily="18" charset="-127"/>
                <a:ea typeface="-윤고딕330" pitchFamily="18" charset="-127"/>
              </a:rPr>
              <a:t>Paper Review</a:t>
            </a:r>
          </a:p>
        </p:txBody>
      </p:sp>
      <p:sp>
        <p:nvSpPr>
          <p:cNvPr id="10" name="직사각형 9"/>
          <p:cNvSpPr/>
          <p:nvPr/>
        </p:nvSpPr>
        <p:spPr>
          <a:xfrm>
            <a:off x="160427" y="198012"/>
            <a:ext cx="50357" cy="2553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p:cNvSpPr txBox="1"/>
          <p:nvPr/>
        </p:nvSpPr>
        <p:spPr>
          <a:xfrm>
            <a:off x="6949915" y="204364"/>
            <a:ext cx="2446621" cy="253916"/>
          </a:xfrm>
          <a:prstGeom prst="rect">
            <a:avLst/>
          </a:prstGeom>
          <a:noFill/>
        </p:spPr>
        <p:txBody>
          <a:bodyPr wrap="square" rtlCol="0">
            <a:spAutoFit/>
          </a:bodyPr>
          <a:lstStyle/>
          <a:p>
            <a:r>
              <a:rPr lang="en-US" altLang="ko-KR" sz="1050" dirty="0">
                <a:ln>
                  <a:solidFill>
                    <a:schemeClr val="tx1">
                      <a:lumMod val="75000"/>
                      <a:lumOff val="25000"/>
                      <a:alpha val="10000"/>
                    </a:schemeClr>
                  </a:solidFill>
                </a:ln>
                <a:solidFill>
                  <a:schemeClr val="tx1">
                    <a:lumMod val="75000"/>
                    <a:lumOff val="25000"/>
                  </a:schemeClr>
                </a:solidFill>
                <a:latin typeface="-윤고딕340" pitchFamily="18" charset="-127"/>
                <a:ea typeface="-윤고딕340" pitchFamily="18" charset="-127"/>
              </a:rPr>
              <a:t>01. </a:t>
            </a:r>
            <a:r>
              <a:rPr lang="en-US" altLang="ko-KR" sz="1050" dirty="0" err="1">
                <a:ln>
                  <a:solidFill>
                    <a:schemeClr val="tx1">
                      <a:lumMod val="85000"/>
                      <a:lumOff val="15000"/>
                      <a:alpha val="0"/>
                    </a:schemeClr>
                  </a:solidFill>
                </a:ln>
                <a:solidFill>
                  <a:schemeClr val="tx1">
                    <a:lumMod val="85000"/>
                    <a:lumOff val="15000"/>
                  </a:schemeClr>
                </a:solidFill>
                <a:latin typeface="-윤고딕340" panose="02030504000101010101" pitchFamily="18" charset="-127"/>
                <a:ea typeface="-윤고딕340" panose="02030504000101010101" pitchFamily="18" charset="-127"/>
              </a:rPr>
              <a:t>LogConcDEAD</a:t>
            </a:r>
            <a:endParaRPr lang="ko-KR" altLang="en-US" sz="1050" dirty="0">
              <a:ln>
                <a:solidFill>
                  <a:schemeClr val="tx1">
                    <a:lumMod val="65000"/>
                    <a:lumOff val="35000"/>
                    <a:alpha val="10000"/>
                  </a:schemeClr>
                </a:solidFill>
              </a:ln>
              <a:solidFill>
                <a:schemeClr val="tx1">
                  <a:lumMod val="65000"/>
                  <a:lumOff val="35000"/>
                </a:schemeClr>
              </a:solidFill>
              <a:latin typeface="-윤고딕330" panose="02030504000101010101" pitchFamily="18" charset="-127"/>
              <a:ea typeface="-윤고딕330" panose="02030504000101010101" pitchFamily="18" charset="-127"/>
            </a:endParaRPr>
          </a:p>
        </p:txBody>
      </p:sp>
      <p:pic>
        <p:nvPicPr>
          <p:cNvPr id="13" name="그림 12">
            <a:extLst>
              <a:ext uri="{FF2B5EF4-FFF2-40B4-BE49-F238E27FC236}">
                <a16:creationId xmlns:a16="http://schemas.microsoft.com/office/drawing/2014/main" id="{65529D50-8417-455D-A714-16747B373C70}"/>
              </a:ext>
            </a:extLst>
          </p:cNvPr>
          <p:cNvPicPr>
            <a:picLocks noChangeAspect="1"/>
          </p:cNvPicPr>
          <p:nvPr/>
        </p:nvPicPr>
        <p:blipFill rotWithShape="1">
          <a:blip r:embed="rId3"/>
          <a:srcRect l="21427" t="35439" r="22411" b="14357"/>
          <a:stretch/>
        </p:blipFill>
        <p:spPr>
          <a:xfrm>
            <a:off x="1718806" y="2100850"/>
            <a:ext cx="4104456" cy="1224136"/>
          </a:xfrm>
          <a:prstGeom prst="rect">
            <a:avLst/>
          </a:prstGeom>
        </p:spPr>
      </p:pic>
      <p:sp>
        <p:nvSpPr>
          <p:cNvPr id="15" name="TextBox 14">
            <a:extLst>
              <a:ext uri="{FF2B5EF4-FFF2-40B4-BE49-F238E27FC236}">
                <a16:creationId xmlns:a16="http://schemas.microsoft.com/office/drawing/2014/main" id="{12368478-FF8E-4C1A-A212-6A3A2905B899}"/>
              </a:ext>
            </a:extLst>
          </p:cNvPr>
          <p:cNvSpPr txBox="1"/>
          <p:nvPr/>
        </p:nvSpPr>
        <p:spPr>
          <a:xfrm>
            <a:off x="1115616" y="1635646"/>
            <a:ext cx="6975028" cy="307777"/>
          </a:xfrm>
          <a:prstGeom prst="rect">
            <a:avLst/>
          </a:prstGeom>
          <a:noFill/>
        </p:spPr>
        <p:txBody>
          <a:bodyPr wrap="square">
            <a:spAutoFit/>
          </a:bodyPr>
          <a:lstStyle/>
          <a:p>
            <a:r>
              <a:rPr lang="en-US" altLang="ko-KR" sz="1400" dirty="0">
                <a:latin typeface="12롯데마트드림Medium"/>
              </a:rPr>
              <a:t>Stopping criteria</a:t>
            </a:r>
            <a:endParaRPr lang="ko-KR" altLang="en-US" sz="1400" dirty="0">
              <a:latin typeface="12롯데마트드림Medium"/>
            </a:endParaRPr>
          </a:p>
        </p:txBody>
      </p:sp>
      <p:sp>
        <p:nvSpPr>
          <p:cNvPr id="17" name="TextBox 16">
            <a:extLst>
              <a:ext uri="{FF2B5EF4-FFF2-40B4-BE49-F238E27FC236}">
                <a16:creationId xmlns:a16="http://schemas.microsoft.com/office/drawing/2014/main" id="{B3362054-D753-49C0-9CD9-8D924E520790}"/>
              </a:ext>
            </a:extLst>
          </p:cNvPr>
          <p:cNvSpPr txBox="1"/>
          <p:nvPr/>
        </p:nvSpPr>
        <p:spPr>
          <a:xfrm>
            <a:off x="5926835" y="2559030"/>
            <a:ext cx="1728192" cy="307777"/>
          </a:xfrm>
          <a:prstGeom prst="rect">
            <a:avLst/>
          </a:prstGeom>
          <a:noFill/>
        </p:spPr>
        <p:txBody>
          <a:bodyPr wrap="square">
            <a:spAutoFit/>
          </a:bodyPr>
          <a:lstStyle/>
          <a:p>
            <a:r>
              <a:rPr lang="en-US" altLang="ko-KR" sz="1400" dirty="0" err="1">
                <a:latin typeface="12롯데마트드림Medium"/>
              </a:rPr>
              <a:t>sigmatol</a:t>
            </a:r>
            <a:endParaRPr lang="en-US" altLang="ko-KR" sz="1400" dirty="0">
              <a:latin typeface="12롯데마트드림Medium"/>
            </a:endParaRPr>
          </a:p>
        </p:txBody>
      </p:sp>
      <p:sp>
        <p:nvSpPr>
          <p:cNvPr id="18" name="TextBox 17">
            <a:extLst>
              <a:ext uri="{FF2B5EF4-FFF2-40B4-BE49-F238E27FC236}">
                <a16:creationId xmlns:a16="http://schemas.microsoft.com/office/drawing/2014/main" id="{ACEF9DC0-D7E6-4C9E-9443-C6A07CA03071}"/>
              </a:ext>
            </a:extLst>
          </p:cNvPr>
          <p:cNvSpPr txBox="1"/>
          <p:nvPr/>
        </p:nvSpPr>
        <p:spPr>
          <a:xfrm>
            <a:off x="5926835" y="2233025"/>
            <a:ext cx="1728192" cy="307777"/>
          </a:xfrm>
          <a:prstGeom prst="rect">
            <a:avLst/>
          </a:prstGeom>
          <a:noFill/>
        </p:spPr>
        <p:txBody>
          <a:bodyPr wrap="square">
            <a:spAutoFit/>
          </a:bodyPr>
          <a:lstStyle/>
          <a:p>
            <a:r>
              <a:rPr lang="en-US" altLang="ko-KR" sz="1400" dirty="0" err="1">
                <a:latin typeface="12롯데마트드림Medium"/>
              </a:rPr>
              <a:t>ytol</a:t>
            </a:r>
            <a:endParaRPr lang="en-US" altLang="ko-KR" sz="1400" dirty="0">
              <a:latin typeface="12롯데마트드림Medium"/>
            </a:endParaRPr>
          </a:p>
        </p:txBody>
      </p:sp>
      <p:sp>
        <p:nvSpPr>
          <p:cNvPr id="19" name="TextBox 18">
            <a:extLst>
              <a:ext uri="{FF2B5EF4-FFF2-40B4-BE49-F238E27FC236}">
                <a16:creationId xmlns:a16="http://schemas.microsoft.com/office/drawing/2014/main" id="{46784B1E-6422-4F0A-A419-78C4F7F38464}"/>
              </a:ext>
            </a:extLst>
          </p:cNvPr>
          <p:cNvSpPr txBox="1"/>
          <p:nvPr/>
        </p:nvSpPr>
        <p:spPr>
          <a:xfrm>
            <a:off x="5926835" y="2885035"/>
            <a:ext cx="1728192" cy="307777"/>
          </a:xfrm>
          <a:prstGeom prst="rect">
            <a:avLst/>
          </a:prstGeom>
          <a:noFill/>
        </p:spPr>
        <p:txBody>
          <a:bodyPr wrap="square">
            <a:spAutoFit/>
          </a:bodyPr>
          <a:lstStyle/>
          <a:p>
            <a:r>
              <a:rPr lang="en-US" altLang="ko-KR" sz="1400" dirty="0" err="1">
                <a:latin typeface="12롯데마트드림Medium"/>
              </a:rPr>
              <a:t>integraltol</a:t>
            </a:r>
            <a:endParaRPr lang="en-US" altLang="ko-KR" sz="1400" dirty="0">
              <a:latin typeface="12롯데마트드림Medium"/>
            </a:endParaRPr>
          </a:p>
        </p:txBody>
      </p:sp>
    </p:spTree>
    <p:extLst>
      <p:ext uri="{BB962C8B-B14F-4D97-AF65-F5344CB8AC3E}">
        <p14:creationId xmlns:p14="http://schemas.microsoft.com/office/powerpoint/2010/main" val="2987870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3502275" y="1419623"/>
            <a:ext cx="307916" cy="1548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각 삼각형 5"/>
          <p:cNvSpPr/>
          <p:nvPr/>
        </p:nvSpPr>
        <p:spPr>
          <a:xfrm>
            <a:off x="3809773" y="1419623"/>
            <a:ext cx="154800" cy="154800"/>
          </a:xfrm>
          <a:prstGeom prst="r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각 삼각형 6"/>
          <p:cNvSpPr/>
          <p:nvPr/>
        </p:nvSpPr>
        <p:spPr>
          <a:xfrm rot="16200000" flipH="1">
            <a:off x="3844865" y="1419910"/>
            <a:ext cx="154800" cy="15480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3995936" y="1419622"/>
            <a:ext cx="1530183" cy="15429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p:cNvSpPr txBox="1"/>
          <p:nvPr/>
        </p:nvSpPr>
        <p:spPr>
          <a:xfrm>
            <a:off x="3500646" y="1389712"/>
            <a:ext cx="934467" cy="230832"/>
          </a:xfrm>
          <a:prstGeom prst="rect">
            <a:avLst/>
          </a:prstGeom>
          <a:noFill/>
        </p:spPr>
        <p:txBody>
          <a:bodyPr wrap="square" rtlCol="0">
            <a:spAutoFit/>
          </a:bodyPr>
          <a:lstStyle/>
          <a:p>
            <a:r>
              <a:rPr lang="en-US" altLang="ko-KR" sz="900" dirty="0">
                <a:ln>
                  <a:solidFill>
                    <a:schemeClr val="bg1">
                      <a:lumMod val="95000"/>
                      <a:alpha val="10000"/>
                    </a:schemeClr>
                  </a:solidFill>
                </a:ln>
                <a:solidFill>
                  <a:schemeClr val="bg1">
                    <a:lumMod val="95000"/>
                  </a:schemeClr>
                </a:solidFill>
                <a:latin typeface="-윤고딕350" pitchFamily="18" charset="-127"/>
                <a:ea typeface="-윤고딕350" pitchFamily="18" charset="-127"/>
              </a:rPr>
              <a:t>02</a:t>
            </a:r>
            <a:endParaRPr lang="ko-KR" altLang="en-US" sz="900" dirty="0">
              <a:ln>
                <a:solidFill>
                  <a:schemeClr val="bg1">
                    <a:lumMod val="95000"/>
                    <a:alpha val="10000"/>
                  </a:schemeClr>
                </a:solidFill>
              </a:ln>
              <a:solidFill>
                <a:schemeClr val="bg1">
                  <a:lumMod val="95000"/>
                </a:schemeClr>
              </a:solidFill>
              <a:latin typeface="-윤고딕350" pitchFamily="18" charset="-127"/>
              <a:ea typeface="-윤고딕350" pitchFamily="18" charset="-127"/>
            </a:endParaRPr>
          </a:p>
        </p:txBody>
      </p:sp>
      <p:pic>
        <p:nvPicPr>
          <p:cNvPr id="11" name="그림 10">
            <a:extLst>
              <a:ext uri="{FF2B5EF4-FFF2-40B4-BE49-F238E27FC236}">
                <a16:creationId xmlns:a16="http://schemas.microsoft.com/office/drawing/2014/main" id="{94AE85FA-E0AB-430D-9CDE-9FFC1290849F}"/>
              </a:ext>
            </a:extLst>
          </p:cNvPr>
          <p:cNvPicPr>
            <a:picLocks noChangeAspect="1"/>
          </p:cNvPicPr>
          <p:nvPr/>
        </p:nvPicPr>
        <p:blipFill>
          <a:blip r:embed="rId2"/>
          <a:stretch>
            <a:fillRect/>
          </a:stretch>
        </p:blipFill>
        <p:spPr>
          <a:xfrm>
            <a:off x="1898963" y="1881687"/>
            <a:ext cx="5724128" cy="1380126"/>
          </a:xfrm>
          <a:prstGeom prst="rect">
            <a:avLst/>
          </a:prstGeom>
        </p:spPr>
      </p:pic>
    </p:spTree>
    <p:extLst>
      <p:ext uri="{BB962C8B-B14F-4D97-AF65-F5344CB8AC3E}">
        <p14:creationId xmlns:p14="http://schemas.microsoft.com/office/powerpoint/2010/main" val="2335959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p:cNvSpPr/>
          <p:nvPr/>
        </p:nvSpPr>
        <p:spPr>
          <a:xfrm>
            <a:off x="98626" y="60348"/>
            <a:ext cx="8928992" cy="7200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p:cNvSpPr/>
          <p:nvPr/>
        </p:nvSpPr>
        <p:spPr>
          <a:xfrm>
            <a:off x="98625" y="168851"/>
            <a:ext cx="1872207" cy="32354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각 삼각형 21"/>
          <p:cNvSpPr/>
          <p:nvPr/>
        </p:nvSpPr>
        <p:spPr>
          <a:xfrm>
            <a:off x="1970832" y="168850"/>
            <a:ext cx="323546" cy="323546"/>
          </a:xfrm>
          <a:prstGeom prst="r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3" name="그룹 22"/>
          <p:cNvGrpSpPr/>
          <p:nvPr/>
        </p:nvGrpSpPr>
        <p:grpSpPr>
          <a:xfrm>
            <a:off x="2016206" y="168846"/>
            <a:ext cx="7011412" cy="323548"/>
            <a:chOff x="2016206" y="168846"/>
            <a:chExt cx="7011412" cy="323548"/>
          </a:xfrm>
        </p:grpSpPr>
        <p:sp>
          <p:nvSpPr>
            <p:cNvPr id="24" name="직사각형 23"/>
            <p:cNvSpPr/>
            <p:nvPr/>
          </p:nvSpPr>
          <p:spPr>
            <a:xfrm flipH="1" flipV="1">
              <a:off x="2339752" y="168846"/>
              <a:ext cx="6687866" cy="32354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각 삼각형 24"/>
            <p:cNvSpPr/>
            <p:nvPr/>
          </p:nvSpPr>
          <p:spPr>
            <a:xfrm flipH="1" flipV="1">
              <a:off x="2016206" y="168848"/>
              <a:ext cx="323546" cy="323546"/>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28" name="직사각형 27"/>
          <p:cNvSpPr/>
          <p:nvPr/>
        </p:nvSpPr>
        <p:spPr>
          <a:xfrm>
            <a:off x="160427" y="198012"/>
            <a:ext cx="50357" cy="2553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9" name="그림 18">
            <a:extLst>
              <a:ext uri="{FF2B5EF4-FFF2-40B4-BE49-F238E27FC236}">
                <a16:creationId xmlns:a16="http://schemas.microsoft.com/office/drawing/2014/main" id="{CE68E6EB-9428-4EEC-AC7D-747E77C0BC6B}"/>
              </a:ext>
            </a:extLst>
          </p:cNvPr>
          <p:cNvPicPr>
            <a:picLocks noChangeAspect="1"/>
          </p:cNvPicPr>
          <p:nvPr/>
        </p:nvPicPr>
        <p:blipFill rotWithShape="1">
          <a:blip r:embed="rId2"/>
          <a:srcRect t="48818" r="752" b="31447"/>
          <a:stretch/>
        </p:blipFill>
        <p:spPr>
          <a:xfrm>
            <a:off x="724667" y="2464229"/>
            <a:ext cx="7020780" cy="432048"/>
          </a:xfrm>
          <a:prstGeom prst="rect">
            <a:avLst/>
          </a:prstGeom>
        </p:spPr>
      </p:pic>
      <p:sp>
        <p:nvSpPr>
          <p:cNvPr id="34" name="TextBox 33">
            <a:extLst>
              <a:ext uri="{FF2B5EF4-FFF2-40B4-BE49-F238E27FC236}">
                <a16:creationId xmlns:a16="http://schemas.microsoft.com/office/drawing/2014/main" id="{D30B5CF6-6DC0-41EA-A6EC-952730F37A31}"/>
              </a:ext>
            </a:extLst>
          </p:cNvPr>
          <p:cNvSpPr txBox="1"/>
          <p:nvPr/>
        </p:nvSpPr>
        <p:spPr>
          <a:xfrm>
            <a:off x="395536" y="593068"/>
            <a:ext cx="8073617" cy="1015663"/>
          </a:xfrm>
          <a:prstGeom prst="rect">
            <a:avLst/>
          </a:prstGeom>
          <a:noFill/>
        </p:spPr>
        <p:txBody>
          <a:bodyPr wrap="square">
            <a:spAutoFit/>
          </a:bodyPr>
          <a:lstStyle/>
          <a:p>
            <a:r>
              <a:rPr lang="en-US" altLang="ko-KR" dirty="0">
                <a:latin typeface="12롯데마트드림Medium"/>
              </a:rPr>
              <a:t>2. Shor’s r-algorithm </a:t>
            </a:r>
          </a:p>
          <a:p>
            <a:r>
              <a:rPr lang="en-US" altLang="ko-KR" sz="1400" dirty="0">
                <a:latin typeface="12롯데마트드림Medium"/>
              </a:rPr>
              <a:t>The main idea of the algorithm is to make steps in the direction opposite to a sub-gradient at the current point. However, the steps are to be made in the </a:t>
            </a:r>
            <a:r>
              <a:rPr lang="en-US" altLang="ko-KR" sz="1400" b="1" dirty="0">
                <a:latin typeface="12롯데마트드림Medium"/>
              </a:rPr>
              <a:t>transformed space.</a:t>
            </a:r>
          </a:p>
          <a:p>
            <a:endParaRPr lang="ko-KR" altLang="en-US" sz="1400" b="1" dirty="0">
              <a:latin typeface="12롯데마트드림Medium"/>
            </a:endParaRPr>
          </a:p>
        </p:txBody>
      </p:sp>
    </p:spTree>
    <p:extLst>
      <p:ext uri="{BB962C8B-B14F-4D97-AF65-F5344CB8AC3E}">
        <p14:creationId xmlns:p14="http://schemas.microsoft.com/office/powerpoint/2010/main" val="50119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p:cNvSpPr/>
          <p:nvPr/>
        </p:nvSpPr>
        <p:spPr>
          <a:xfrm>
            <a:off x="98626" y="60348"/>
            <a:ext cx="8928992" cy="7200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p:cNvSpPr/>
          <p:nvPr/>
        </p:nvSpPr>
        <p:spPr>
          <a:xfrm>
            <a:off x="98625" y="168851"/>
            <a:ext cx="1872207" cy="32354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각 삼각형 21"/>
          <p:cNvSpPr/>
          <p:nvPr/>
        </p:nvSpPr>
        <p:spPr>
          <a:xfrm>
            <a:off x="1970832" y="168850"/>
            <a:ext cx="323546" cy="323546"/>
          </a:xfrm>
          <a:prstGeom prst="r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3" name="그룹 22"/>
          <p:cNvGrpSpPr/>
          <p:nvPr/>
        </p:nvGrpSpPr>
        <p:grpSpPr>
          <a:xfrm>
            <a:off x="2016206" y="168846"/>
            <a:ext cx="7011412" cy="323548"/>
            <a:chOff x="2016206" y="168846"/>
            <a:chExt cx="7011412" cy="323548"/>
          </a:xfrm>
        </p:grpSpPr>
        <p:sp>
          <p:nvSpPr>
            <p:cNvPr id="24" name="직사각형 23"/>
            <p:cNvSpPr/>
            <p:nvPr/>
          </p:nvSpPr>
          <p:spPr>
            <a:xfrm flipH="1" flipV="1">
              <a:off x="2339752" y="168846"/>
              <a:ext cx="6687866" cy="32354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각 삼각형 24"/>
            <p:cNvSpPr/>
            <p:nvPr/>
          </p:nvSpPr>
          <p:spPr>
            <a:xfrm flipH="1" flipV="1">
              <a:off x="2016206" y="168848"/>
              <a:ext cx="323546" cy="323546"/>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28" name="직사각형 27"/>
          <p:cNvSpPr/>
          <p:nvPr/>
        </p:nvSpPr>
        <p:spPr>
          <a:xfrm>
            <a:off x="160427" y="198012"/>
            <a:ext cx="50357" cy="2553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1" name="그림 30">
            <a:extLst>
              <a:ext uri="{FF2B5EF4-FFF2-40B4-BE49-F238E27FC236}">
                <a16:creationId xmlns:a16="http://schemas.microsoft.com/office/drawing/2014/main" id="{E50B7A82-2DDD-4839-9721-188B15F831CA}"/>
              </a:ext>
            </a:extLst>
          </p:cNvPr>
          <p:cNvPicPr>
            <a:picLocks noChangeAspect="1"/>
          </p:cNvPicPr>
          <p:nvPr/>
        </p:nvPicPr>
        <p:blipFill>
          <a:blip r:embed="rId2"/>
          <a:stretch>
            <a:fillRect/>
          </a:stretch>
        </p:blipFill>
        <p:spPr>
          <a:xfrm>
            <a:off x="1475656" y="1602473"/>
            <a:ext cx="5832648" cy="3480679"/>
          </a:xfrm>
          <a:prstGeom prst="rect">
            <a:avLst/>
          </a:prstGeom>
        </p:spPr>
      </p:pic>
      <p:sp>
        <p:nvSpPr>
          <p:cNvPr id="12" name="TextBox 11">
            <a:extLst>
              <a:ext uri="{FF2B5EF4-FFF2-40B4-BE49-F238E27FC236}">
                <a16:creationId xmlns:a16="http://schemas.microsoft.com/office/drawing/2014/main" id="{844A3892-D182-499F-90E1-073F13E298B0}"/>
              </a:ext>
            </a:extLst>
          </p:cNvPr>
          <p:cNvSpPr txBox="1"/>
          <p:nvPr/>
        </p:nvSpPr>
        <p:spPr>
          <a:xfrm>
            <a:off x="395536" y="593068"/>
            <a:ext cx="8073617" cy="1231106"/>
          </a:xfrm>
          <a:prstGeom prst="rect">
            <a:avLst/>
          </a:prstGeom>
          <a:noFill/>
        </p:spPr>
        <p:txBody>
          <a:bodyPr wrap="square">
            <a:spAutoFit/>
          </a:bodyPr>
          <a:lstStyle/>
          <a:p>
            <a:r>
              <a:rPr lang="en-US" altLang="ko-KR" dirty="0">
                <a:latin typeface="12롯데마트드림Medium"/>
              </a:rPr>
              <a:t>2. Shor’s r-algorithm </a:t>
            </a:r>
          </a:p>
          <a:p>
            <a:r>
              <a:rPr lang="en-US" altLang="ko-KR" sz="1400" dirty="0">
                <a:latin typeface="12롯데마트드림Medium"/>
              </a:rPr>
              <a:t>The main idea of the algorithm is to make steps in the direction opposite to a sub-gradient at the current point. However, the steps are to be made in the </a:t>
            </a:r>
            <a:r>
              <a:rPr lang="en-US" altLang="ko-KR" sz="1400" b="1" dirty="0">
                <a:latin typeface="12롯데마트드림Medium"/>
              </a:rPr>
              <a:t>transformed space.</a:t>
            </a:r>
          </a:p>
          <a:p>
            <a:r>
              <a:rPr lang="en-US" altLang="ko-KR" sz="1400" dirty="0">
                <a:latin typeface="12롯데마트드림Medium"/>
              </a:rPr>
              <a:t>* difference between a </a:t>
            </a:r>
            <a:r>
              <a:rPr lang="en-US" altLang="ko-KR" sz="1400" dirty="0" err="1">
                <a:latin typeface="12롯데마트드림Medium"/>
              </a:rPr>
              <a:t>subgradient</a:t>
            </a:r>
            <a:r>
              <a:rPr lang="en-US" altLang="ko-KR" sz="1400" dirty="0">
                <a:latin typeface="12롯데마트드림Medium"/>
              </a:rPr>
              <a:t> at the current and previous point</a:t>
            </a:r>
            <a:endParaRPr lang="en-US" altLang="ko-KR" sz="1400" b="1" dirty="0">
              <a:latin typeface="12롯데마트드림Medium"/>
            </a:endParaRPr>
          </a:p>
          <a:p>
            <a:endParaRPr lang="ko-KR" altLang="en-US" sz="1400" b="1" dirty="0">
              <a:latin typeface="12롯데마트드림Medium"/>
            </a:endParaRPr>
          </a:p>
        </p:txBody>
      </p:sp>
    </p:spTree>
    <p:extLst>
      <p:ext uri="{BB962C8B-B14F-4D97-AF65-F5344CB8AC3E}">
        <p14:creationId xmlns:p14="http://schemas.microsoft.com/office/powerpoint/2010/main" val="37311736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3173</TotalTime>
  <Words>485</Words>
  <Application>Microsoft Office PowerPoint</Application>
  <PresentationFormat>화면 슬라이드 쇼(16:9)</PresentationFormat>
  <Paragraphs>69</Paragraphs>
  <Slides>20</Slides>
  <Notes>11</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20</vt:i4>
      </vt:variant>
    </vt:vector>
  </HeadingPairs>
  <TitlesOfParts>
    <vt:vector size="28" baseType="lpstr">
      <vt:lpstr>Arial</vt:lpstr>
      <vt:lpstr>-윤고딕350</vt:lpstr>
      <vt:lpstr>12롯데마트드림Medium</vt:lpstr>
      <vt:lpstr>나눔고딕 ExtraBold</vt:lpstr>
      <vt:lpstr>-윤고딕340</vt:lpstr>
      <vt:lpstr>-윤고딕330</vt:lpstr>
      <vt:lpstr>맑은 고딕</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user</dc:creator>
  <cp:lastModifiedBy>최 정인</cp:lastModifiedBy>
  <cp:revision>213</cp:revision>
  <dcterms:created xsi:type="dcterms:W3CDTF">2014-11-28T13:21:41Z</dcterms:created>
  <dcterms:modified xsi:type="dcterms:W3CDTF">2021-07-16T03:45:52Z</dcterms:modified>
</cp:coreProperties>
</file>